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7" r:id="rId2"/>
  </p:sldMasterIdLst>
  <p:notesMasterIdLst>
    <p:notesMasterId r:id="rId76"/>
  </p:notesMasterIdLst>
  <p:sldIdLst>
    <p:sldId id="535" r:id="rId3"/>
    <p:sldId id="536" r:id="rId4"/>
    <p:sldId id="605" r:id="rId5"/>
    <p:sldId id="258" r:id="rId6"/>
    <p:sldId id="537"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 id="561" r:id="rId31"/>
    <p:sldId id="562" r:id="rId32"/>
    <p:sldId id="563" r:id="rId33"/>
    <p:sldId id="564" r:id="rId34"/>
    <p:sldId id="565" r:id="rId35"/>
    <p:sldId id="566" r:id="rId36"/>
    <p:sldId id="567" r:id="rId37"/>
    <p:sldId id="568" r:id="rId38"/>
    <p:sldId id="569" r:id="rId39"/>
    <p:sldId id="570" r:id="rId40"/>
    <p:sldId id="571" r:id="rId41"/>
    <p:sldId id="572" r:id="rId42"/>
    <p:sldId id="573" r:id="rId43"/>
    <p:sldId id="574" r:id="rId44"/>
    <p:sldId id="575" r:id="rId45"/>
    <p:sldId id="576" r:id="rId46"/>
    <p:sldId id="577" r:id="rId47"/>
    <p:sldId id="578" r:id="rId48"/>
    <p:sldId id="579" r:id="rId49"/>
    <p:sldId id="580" r:id="rId50"/>
    <p:sldId id="581" r:id="rId51"/>
    <p:sldId id="582" r:id="rId52"/>
    <p:sldId id="583" r:id="rId53"/>
    <p:sldId id="584" r:id="rId54"/>
    <p:sldId id="585" r:id="rId55"/>
    <p:sldId id="586" r:id="rId56"/>
    <p:sldId id="587" r:id="rId57"/>
    <p:sldId id="588" r:id="rId58"/>
    <p:sldId id="589" r:id="rId59"/>
    <p:sldId id="590" r:id="rId60"/>
    <p:sldId id="591" r:id="rId61"/>
    <p:sldId id="592" r:id="rId62"/>
    <p:sldId id="593" r:id="rId63"/>
    <p:sldId id="594" r:id="rId64"/>
    <p:sldId id="595" r:id="rId65"/>
    <p:sldId id="596" r:id="rId66"/>
    <p:sldId id="597" r:id="rId67"/>
    <p:sldId id="598" r:id="rId68"/>
    <p:sldId id="599" r:id="rId69"/>
    <p:sldId id="600" r:id="rId70"/>
    <p:sldId id="602" r:id="rId71"/>
    <p:sldId id="604" r:id="rId72"/>
    <p:sldId id="603" r:id="rId73"/>
    <p:sldId id="329" r:id="rId74"/>
    <p:sldId id="330"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6" autoAdjust="0"/>
    <p:restoredTop sz="90993"/>
  </p:normalViewPr>
  <p:slideViewPr>
    <p:cSldViewPr>
      <p:cViewPr varScale="1">
        <p:scale>
          <a:sx n="104" d="100"/>
          <a:sy n="104" d="100"/>
        </p:scale>
        <p:origin x="19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8D1CF4D-D3EF-4E4E-AEAD-D9BE1CB10126}" type="datetimeFigureOut">
              <a:rPr lang="en-US"/>
              <a:pPr>
                <a:defRPr/>
              </a:pPr>
              <a:t>3/19/2020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3AC4CD-655A-46FF-8CF1-638AA8C1B2A7}" type="slidenum">
              <a:rPr lang="en-US"/>
              <a:pPr>
                <a:defRPr/>
              </a:pPr>
              <a:t>‹#›</a:t>
            </a:fld>
            <a:endParaRPr lang="en-US"/>
          </a:p>
        </p:txBody>
      </p:sp>
    </p:spTree>
    <p:extLst>
      <p:ext uri="{BB962C8B-B14F-4D97-AF65-F5344CB8AC3E}">
        <p14:creationId xmlns:p14="http://schemas.microsoft.com/office/powerpoint/2010/main" val="2733839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127860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23821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1381012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nswer">
    <p:spTree>
      <p:nvGrpSpPr>
        <p:cNvPr id="1" name=""/>
        <p:cNvGrpSpPr/>
        <p:nvPr/>
      </p:nvGrpSpPr>
      <p:grpSpPr>
        <a:xfrm>
          <a:off x="0" y="0"/>
          <a:ext cx="0" cy="0"/>
          <a:chOff x="0" y="0"/>
          <a:chExt cx="0" cy="0"/>
        </a:xfrm>
      </p:grpSpPr>
      <p:sp>
        <p:nvSpPr>
          <p:cNvPr id="2" name="Rectangle 1"/>
          <p:cNvSpPr/>
          <p:nvPr userDrawn="1"/>
        </p:nvSpPr>
        <p:spPr>
          <a:xfrm>
            <a:off x="3429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3" name="Rectangle 2"/>
          <p:cNvSpPr/>
          <p:nvPr userDrawn="1"/>
        </p:nvSpPr>
        <p:spPr>
          <a:xfrm>
            <a:off x="4191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4" name="Rectangle 3"/>
          <p:cNvSpPr/>
          <p:nvPr userDrawn="1"/>
        </p:nvSpPr>
        <p:spPr>
          <a:xfrm>
            <a:off x="1905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5" name="Rectangle 4"/>
          <p:cNvSpPr/>
          <p:nvPr userDrawn="1"/>
        </p:nvSpPr>
        <p:spPr>
          <a:xfrm>
            <a:off x="2667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6" name="Rectangle 5"/>
          <p:cNvSpPr/>
          <p:nvPr userDrawn="1"/>
        </p:nvSpPr>
        <p:spPr>
          <a:xfrm>
            <a:off x="6477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7" name="Rectangle 6"/>
          <p:cNvSpPr/>
          <p:nvPr userDrawn="1"/>
        </p:nvSpPr>
        <p:spPr>
          <a:xfrm>
            <a:off x="7239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8" name="Rectangle 7"/>
          <p:cNvSpPr/>
          <p:nvPr userDrawn="1"/>
        </p:nvSpPr>
        <p:spPr>
          <a:xfrm>
            <a:off x="4953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9" name="Rectangle 8"/>
          <p:cNvSpPr/>
          <p:nvPr userDrawn="1"/>
        </p:nvSpPr>
        <p:spPr>
          <a:xfrm>
            <a:off x="5715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0" name="Rectangle 9"/>
          <p:cNvSpPr/>
          <p:nvPr userDrawn="1"/>
        </p:nvSpPr>
        <p:spPr>
          <a:xfrm>
            <a:off x="1143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1" name="Rectangle 10"/>
          <p:cNvSpPr/>
          <p:nvPr userDrawn="1"/>
        </p:nvSpPr>
        <p:spPr>
          <a:xfrm>
            <a:off x="1143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2" name="Rectangle 11"/>
          <p:cNvSpPr/>
          <p:nvPr userDrawn="1"/>
        </p:nvSpPr>
        <p:spPr>
          <a:xfrm>
            <a:off x="7239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3" name="Rectangle 12"/>
          <p:cNvSpPr/>
          <p:nvPr userDrawn="1"/>
        </p:nvSpPr>
        <p:spPr>
          <a:xfrm>
            <a:off x="1905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4" name="Rectangle 13"/>
          <p:cNvSpPr/>
          <p:nvPr userDrawn="1"/>
        </p:nvSpPr>
        <p:spPr>
          <a:xfrm>
            <a:off x="6477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5" name="Rectangle 14"/>
          <p:cNvSpPr/>
          <p:nvPr userDrawn="1"/>
        </p:nvSpPr>
        <p:spPr>
          <a:xfrm>
            <a:off x="2667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6" name="Rectangle 15"/>
          <p:cNvSpPr/>
          <p:nvPr userDrawn="1"/>
        </p:nvSpPr>
        <p:spPr>
          <a:xfrm>
            <a:off x="5715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7" name="Rectangle 16"/>
          <p:cNvSpPr/>
          <p:nvPr userDrawn="1"/>
        </p:nvSpPr>
        <p:spPr>
          <a:xfrm>
            <a:off x="3429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8" name="Rectangle 17"/>
          <p:cNvSpPr/>
          <p:nvPr userDrawn="1"/>
        </p:nvSpPr>
        <p:spPr>
          <a:xfrm>
            <a:off x="4953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19" name="Rectangle 18"/>
          <p:cNvSpPr/>
          <p:nvPr userDrawn="1"/>
        </p:nvSpPr>
        <p:spPr>
          <a:xfrm>
            <a:off x="4191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sz="2400"/>
          </a:p>
        </p:txBody>
      </p:sp>
      <p:sp>
        <p:nvSpPr>
          <p:cNvPr id="20" name="TextBox 19"/>
          <p:cNvSpPr txBox="1"/>
          <p:nvPr userDrawn="1"/>
        </p:nvSpPr>
        <p:spPr bwMode="auto">
          <a:xfrm>
            <a:off x="4114800" y="5575756"/>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0">
            <a:spAutoFit/>
          </a:bodyPr>
          <a:lstStyle/>
          <a:p>
            <a:pPr algn="ctr">
              <a:spcBef>
                <a:spcPct val="0"/>
              </a:spcBef>
              <a:buFontTx/>
              <a:buNone/>
            </a:pPr>
            <a:r>
              <a:rPr lang="en-US" sz="800" dirty="0">
                <a:solidFill>
                  <a:schemeClr val="bg1"/>
                </a:solidFill>
                <a:latin typeface="Arial Black" pitchFamily="34" charset="0"/>
                <a:cs typeface="Arial" charset="0"/>
              </a:rPr>
              <a:t>Start Timer</a:t>
            </a:r>
          </a:p>
        </p:txBody>
      </p:sp>
      <p:sp>
        <p:nvSpPr>
          <p:cNvPr id="21" name="TextBox 20">
            <a:hlinkClick r:id="" action="ppaction://hlinkshowjump?jump=nextslide"/>
          </p:cNvPr>
          <p:cNvSpPr txBox="1"/>
          <p:nvPr userDrawn="1"/>
        </p:nvSpPr>
        <p:spPr bwMode="auto">
          <a:xfrm>
            <a:off x="8099424" y="5507621"/>
            <a:ext cx="815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0">
            <a:spAutoFit/>
          </a:bodyPr>
          <a:lstStyle/>
          <a:p>
            <a:pPr algn="ctr">
              <a:spcBef>
                <a:spcPct val="0"/>
              </a:spcBef>
              <a:buFontTx/>
              <a:buNone/>
            </a:pPr>
            <a:r>
              <a:rPr lang="en-US" sz="800" dirty="0">
                <a:solidFill>
                  <a:schemeClr val="bg1"/>
                </a:solidFill>
                <a:latin typeface="Arial Black" pitchFamily="34" charset="0"/>
                <a:cs typeface="Arial" charset="0"/>
              </a:rPr>
              <a:t>GO TO</a:t>
            </a:r>
          </a:p>
          <a:p>
            <a:pPr algn="ctr">
              <a:spcBef>
                <a:spcPct val="0"/>
              </a:spcBef>
              <a:buFontTx/>
              <a:buNone/>
            </a:pPr>
            <a:r>
              <a:rPr lang="en-US" sz="800" dirty="0">
                <a:solidFill>
                  <a:schemeClr val="bg1"/>
                </a:solidFill>
                <a:latin typeface="Arial Black" pitchFamily="34" charset="0"/>
                <a:cs typeface="Arial" charset="0"/>
              </a:rPr>
              <a:t>RESPONSE</a:t>
            </a:r>
          </a:p>
        </p:txBody>
      </p:sp>
    </p:spTree>
    <p:extLst>
      <p:ext uri="{BB962C8B-B14F-4D97-AF65-F5344CB8AC3E}">
        <p14:creationId xmlns:p14="http://schemas.microsoft.com/office/powerpoint/2010/main" val="50766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0" nodeType="withEffect">
                                  <p:stCondLst>
                                    <p:cond delay="100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1000"/>
                                  </p:stCondLst>
                                  <p:childTnLst>
                                    <p:set>
                                      <p:cBhvr>
                                        <p:cTn id="28" dur="1" fill="hold">
                                          <p:stCondLst>
                                            <p:cond delay="0"/>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1" presetClass="exit" presetSubtype="0" fill="hold" grpId="0" nodeType="afterEffect">
                                  <p:stCondLst>
                                    <p:cond delay="100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nodeType="withEffect">
                                  <p:stCondLst>
                                    <p:cond delay="1000"/>
                                  </p:stCondLst>
                                  <p:childTnLst>
                                    <p:set>
                                      <p:cBhvr>
                                        <p:cTn id="33" dur="1" fill="hold">
                                          <p:stCondLst>
                                            <p:cond delay="0"/>
                                          </p:stCondLst>
                                        </p:cTn>
                                        <p:tgtEl>
                                          <p:spTgt spid="14"/>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nodeType="withEffect">
                                  <p:stCondLst>
                                    <p:cond delay="1000"/>
                                  </p:stCondLst>
                                  <p:childTnLst>
                                    <p:set>
                                      <p:cBhvr>
                                        <p:cTn id="38" dur="1" fill="hold">
                                          <p:stCondLst>
                                            <p:cond delay="0"/>
                                          </p:stCondLst>
                                        </p:cTn>
                                        <p:tgtEl>
                                          <p:spTgt spid="16"/>
                                        </p:tgtEl>
                                        <p:attrNameLst>
                                          <p:attrName>style.visibility</p:attrName>
                                        </p:attrNameLst>
                                      </p:cBhvr>
                                      <p:to>
                                        <p:strVal val="hidden"/>
                                      </p:to>
                                    </p:set>
                                  </p:childTnLst>
                                </p:cTn>
                              </p:par>
                            </p:childTnLst>
                          </p:cTn>
                        </p:par>
                        <p:par>
                          <p:cTn id="39" fill="hold">
                            <p:stCondLst>
                              <p:cond delay="3000"/>
                            </p:stCondLst>
                            <p:childTnLst>
                              <p:par>
                                <p:cTn id="40" presetID="1" presetClass="exit" presetSubtype="0" fill="hold" grpId="0" nodeType="afterEffect">
                                  <p:stCondLst>
                                    <p:cond delay="100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xit" presetSubtype="0" fill="hold" nodeType="withEffect">
                                  <p:stCondLst>
                                    <p:cond delay="100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4000"/>
                            </p:stCondLst>
                            <p:childTnLst>
                              <p:par>
                                <p:cTn id="45" presetID="10" presetClass="exit" presetSubtype="0" fill="hold" grpId="0" nodeType="afterEffect">
                                  <p:stCondLst>
                                    <p:cond delay="1000"/>
                                  </p:stCondLst>
                                  <p:childTnLst>
                                    <p:animEffect transition="out" filter="fade">
                                      <p:cBhvr>
                                        <p:cTn id="46" dur="1000"/>
                                        <p:tgtEl>
                                          <p:spTgt spid="19"/>
                                        </p:tgtEl>
                                      </p:cBhvr>
                                    </p:animEffect>
                                    <p:set>
                                      <p:cBhvr>
                                        <p:cTn id="47"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1" name="R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5" grpId="0" animBg="1"/>
      <p:bldP spid="15" grpId="1" animBg="1"/>
      <p:bldP spid="16" grpId="0" animBg="1"/>
      <p:bldP spid="17" grpId="0" animBg="1"/>
      <p:bldP spid="17" grpId="1" animBg="1"/>
      <p:bldP spid="18" grpId="0" animBg="1"/>
      <p:bldP spid="19" grpId="0" animBg="1"/>
      <p:bldP spid="19" grpId="1" animBg="1"/>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51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1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95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4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slide" Target="../slides/slide10.xml"/><Relationship Id="rId5" Type="http://schemas.openxmlformats.org/officeDocument/2006/relationships/slideLayout" Target="../slideLayouts/slideLayout5.xml"/><Relationship Id="rId10" Type="http://schemas.openxmlformats.org/officeDocument/2006/relationships/audio" Target="../media/audio3.wav"/><Relationship Id="rId4" Type="http://schemas.openxmlformats.org/officeDocument/2006/relationships/slideLayout" Target="../slideLayouts/slideLayout4.xml"/><Relationship Id="rId9" Type="http://schemas.openxmlformats.org/officeDocument/2006/relationships/audio" Target="../media/audio2.bin"/><Relationship Id="rId14" Type="http://schemas.openxmlformats.org/officeDocument/2006/relationships/audio" Target="../media/audio4.bin"/></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l="-17000" r="-17000"/>
          </a:stretch>
        </a:blipFill>
        <a:effectLst/>
      </p:bgPr>
    </p:bg>
    <p:spTree>
      <p:nvGrpSpPr>
        <p:cNvPr id="1" name=""/>
        <p:cNvGrpSpPr/>
        <p:nvPr/>
      </p:nvGrpSpPr>
      <p:grpSpPr>
        <a:xfrm>
          <a:off x="0" y="0"/>
          <a:ext cx="0" cy="0"/>
          <a:chOff x="0" y="0"/>
          <a:chExt cx="0" cy="0"/>
        </a:xfrm>
      </p:grpSpPr>
      <p:grpSp>
        <p:nvGrpSpPr>
          <p:cNvPr id="1031" name="Group 20"/>
          <p:cNvGrpSpPr>
            <a:grpSpLocks/>
          </p:cNvGrpSpPr>
          <p:nvPr userDrawn="1"/>
        </p:nvGrpSpPr>
        <p:grpSpPr bwMode="auto">
          <a:xfrm>
            <a:off x="7010400" y="6172200"/>
            <a:ext cx="1804989" cy="534988"/>
            <a:chOff x="7010399" y="6172200"/>
            <a:chExt cx="1804989" cy="534544"/>
          </a:xfrm>
        </p:grpSpPr>
        <p:sp>
          <p:nvSpPr>
            <p:cNvPr id="22" name="Text Box 63"/>
            <p:cNvSpPr txBox="1">
              <a:spLocks noChangeArrowheads="1"/>
            </p:cNvSpPr>
            <p:nvPr/>
          </p:nvSpPr>
          <p:spPr bwMode="auto">
            <a:xfrm>
              <a:off x="7467600" y="6491023"/>
              <a:ext cx="533400" cy="21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spcBef>
                  <a:spcPct val="50000"/>
                </a:spcBef>
                <a:defRPr/>
              </a:pPr>
              <a:r>
                <a:rPr lang="en-US" altLang="en-US" sz="800" b="1" dirty="0">
                  <a:solidFill>
                    <a:schemeClr val="bg1"/>
                  </a:solidFill>
                  <a:effectLst/>
                </a:rPr>
                <a:t>Cheer</a:t>
              </a:r>
            </a:p>
          </p:txBody>
        </p:sp>
        <p:sp>
          <p:nvSpPr>
            <p:cNvPr id="23" name="Text Box 64"/>
            <p:cNvSpPr txBox="1">
              <a:spLocks noChangeArrowheads="1"/>
            </p:cNvSpPr>
            <p:nvPr/>
          </p:nvSpPr>
          <p:spPr bwMode="auto">
            <a:xfrm>
              <a:off x="8229600" y="6491023"/>
              <a:ext cx="585788" cy="2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spcBef>
                  <a:spcPct val="50000"/>
                </a:spcBef>
                <a:defRPr/>
              </a:pPr>
              <a:r>
                <a:rPr lang="en-US" altLang="en-US" sz="800" b="1" dirty="0">
                  <a:solidFill>
                    <a:schemeClr val="bg1"/>
                  </a:solidFill>
                  <a:effectLst/>
                </a:rPr>
                <a:t>Silence</a:t>
              </a:r>
            </a:p>
          </p:txBody>
        </p:sp>
        <p:sp>
          <p:nvSpPr>
            <p:cNvPr id="24" name="Text Box 65"/>
            <p:cNvSpPr txBox="1">
              <a:spLocks noChangeArrowheads="1"/>
            </p:cNvSpPr>
            <p:nvPr/>
          </p:nvSpPr>
          <p:spPr bwMode="auto">
            <a:xfrm>
              <a:off x="7010399" y="6491023"/>
              <a:ext cx="541338" cy="21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spcBef>
                  <a:spcPct val="50000"/>
                </a:spcBef>
                <a:defRPr/>
              </a:pPr>
              <a:r>
                <a:rPr lang="en-US" altLang="en-US" sz="800" b="1">
                  <a:solidFill>
                    <a:schemeClr val="bg1"/>
                  </a:solidFill>
                  <a:effectLst/>
                </a:rPr>
                <a:t>Wrong</a:t>
              </a:r>
              <a:endParaRPr lang="en-US" altLang="en-US" sz="800" b="1" dirty="0">
                <a:solidFill>
                  <a:schemeClr val="bg1"/>
                </a:solidFill>
                <a:effectLst/>
              </a:endParaRPr>
            </a:p>
          </p:txBody>
        </p:sp>
        <p:sp>
          <p:nvSpPr>
            <p:cNvPr id="26" name="Text Box 69"/>
            <p:cNvSpPr txBox="1">
              <a:spLocks noChangeArrowheads="1"/>
            </p:cNvSpPr>
            <p:nvPr/>
          </p:nvSpPr>
          <p:spPr bwMode="auto">
            <a:xfrm>
              <a:off x="7885113" y="6491023"/>
              <a:ext cx="457200" cy="2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spcBef>
                  <a:spcPct val="50000"/>
                </a:spcBef>
                <a:defRPr/>
              </a:pPr>
              <a:r>
                <a:rPr lang="en-US" altLang="en-US" sz="800" b="1" dirty="0">
                  <a:solidFill>
                    <a:schemeClr val="bg1"/>
                  </a:solidFill>
                  <a:effectLst/>
                </a:rPr>
                <a:t>Boo</a:t>
              </a:r>
            </a:p>
          </p:txBody>
        </p:sp>
        <p:sp>
          <p:nvSpPr>
            <p:cNvPr id="27" name="AutoShape 60">
              <a:hlinkClick r:id="" action="ppaction://noaction" highlightClick="1">
                <a:snd r:embed="rId8" name="cheering1.wav"/>
              </a:hlinkClick>
            </p:cNvPr>
            <p:cNvSpPr>
              <a:spLocks noChangeArrowheads="1"/>
            </p:cNvSpPr>
            <p:nvPr/>
          </p:nvSpPr>
          <p:spPr bwMode="auto">
            <a:xfrm>
              <a:off x="7512050" y="6172200"/>
              <a:ext cx="365125" cy="364822"/>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defRPr/>
              </a:pPr>
              <a:endParaRPr lang="en-US" sz="2400"/>
            </a:p>
          </p:txBody>
        </p:sp>
        <p:sp>
          <p:nvSpPr>
            <p:cNvPr id="28" name="AutoShape 61">
              <a:hlinkClick r:id="" action="ppaction://noaction" highlightClick="1">
                <a:snd r:embed="rId9" name="Buzzer.wav"/>
              </a:hlinkClick>
            </p:cNvPr>
            <p:cNvSpPr>
              <a:spLocks noChangeArrowheads="1"/>
            </p:cNvSpPr>
            <p:nvPr/>
          </p:nvSpPr>
          <p:spPr bwMode="auto">
            <a:xfrm>
              <a:off x="7102475" y="6172200"/>
              <a:ext cx="365125" cy="364822"/>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defRPr/>
              </a:pPr>
              <a:endParaRPr lang="en-US" sz="2400"/>
            </a:p>
          </p:txBody>
        </p:sp>
        <p:sp>
          <p:nvSpPr>
            <p:cNvPr id="29" name="AutoShape 62">
              <a:hlinkClick r:id="" action="ppaction://noaction" highlightClick="1" endSnd="1"/>
            </p:cNvPr>
            <p:cNvSpPr>
              <a:spLocks noChangeArrowheads="1"/>
            </p:cNvSpPr>
            <p:nvPr/>
          </p:nvSpPr>
          <p:spPr bwMode="auto">
            <a:xfrm>
              <a:off x="8328025" y="6172200"/>
              <a:ext cx="365125" cy="364822"/>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defRPr/>
              </a:pPr>
              <a:endParaRPr lang="en-US" sz="2400"/>
            </a:p>
          </p:txBody>
        </p:sp>
        <p:sp>
          <p:nvSpPr>
            <p:cNvPr id="31" name="AutoShape 68">
              <a:hlinkClick r:id="" action="ppaction://noaction" highlightClick="1">
                <a:snd r:embed="rId10" name="boo3.wav"/>
              </a:hlinkClick>
            </p:cNvPr>
            <p:cNvSpPr>
              <a:spLocks noChangeArrowheads="1"/>
            </p:cNvSpPr>
            <p:nvPr/>
          </p:nvSpPr>
          <p:spPr bwMode="auto">
            <a:xfrm>
              <a:off x="7924800" y="6172200"/>
              <a:ext cx="365125" cy="364822"/>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defRPr/>
              </a:pPr>
              <a:endParaRPr lang="en-US" sz="2400"/>
            </a:p>
          </p:txBody>
        </p:sp>
      </p:grpSp>
      <p:pic>
        <p:nvPicPr>
          <p:cNvPr id="1032" name="Picture 2">
            <a:hlinkClick r:id="rId11" action="ppaction://hlinksldjump"/>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268789" y="5986465"/>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304800" y="5943600"/>
            <a:ext cx="2402195" cy="66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3"/>
          <p:cNvSpPr txBox="1">
            <a:spLocks noChangeArrowheads="1"/>
          </p:cNvSpPr>
          <p:nvPr userDrawn="1"/>
        </p:nvSpPr>
        <p:spPr bwMode="auto">
          <a:xfrm>
            <a:off x="6589714" y="6491288"/>
            <a:ext cx="5730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spcBef>
                <a:spcPct val="50000"/>
              </a:spcBef>
              <a:defRPr/>
            </a:pPr>
            <a:r>
              <a:rPr lang="en-US" altLang="en-US" sz="800" b="1">
                <a:solidFill>
                  <a:schemeClr val="bg1"/>
                </a:solidFill>
                <a:effectLst/>
              </a:rPr>
              <a:t>Correct</a:t>
            </a:r>
            <a:endParaRPr lang="en-US" altLang="en-US" sz="800" b="1" dirty="0">
              <a:solidFill>
                <a:schemeClr val="bg1"/>
              </a:solidFill>
              <a:effectLst/>
            </a:endParaRPr>
          </a:p>
        </p:txBody>
      </p:sp>
      <p:sp>
        <p:nvSpPr>
          <p:cNvPr id="18" name="AutoShape 60">
            <a:hlinkClick r:id="" action="ppaction://noaction" highlightClick="1">
              <a:snd r:embed="rId14" name="Ding.wav"/>
            </a:hlinkClick>
          </p:cNvPr>
          <p:cNvSpPr>
            <a:spLocks noChangeArrowheads="1"/>
          </p:cNvSpPr>
          <p:nvPr userDrawn="1"/>
        </p:nvSpPr>
        <p:spPr bwMode="auto">
          <a:xfrm>
            <a:off x="6673850" y="6172200"/>
            <a:ext cx="365125" cy="365125"/>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a:defRPr/>
            </a:pPr>
            <a:endParaRPr lang="en-US" sz="2400"/>
          </a:p>
        </p:txBody>
      </p:sp>
    </p:spTree>
  </p:cSld>
  <p:clrMap bg1="lt1" tx1="dk1" bg2="lt2" tx2="dk2" accent1="accent1" accent2="accent2" accent3="accent3" accent4="accent4" accent5="accent5" accent6="accent6" hlink="hlink" folHlink="folHlink"/>
  <p:sldLayoutIdLst>
    <p:sldLayoutId id="2147483725" r:id="rId1"/>
    <p:sldLayoutId id="2147483719" r:id="rId2"/>
    <p:sldLayoutId id="2147483713" r:id="rId3"/>
    <p:sldLayoutId id="2147483724" r:id="rId4"/>
    <p:sldLayoutId id="2147483726"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902445"/>
      </p:ext>
    </p:extLst>
  </p:cSld>
  <p:clrMap bg1="lt1" tx1="dk1" bg2="lt2" tx2="dk2" accent1="accent1" accent2="accent2" accent3="accent3" accent4="accent4" accent5="accent5" accent6="accent6" hlink="hlink" folHlink="folHlink"/>
  <p:sldLayoutIdLst>
    <p:sldLayoutId id="214748372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63.xml"/><Relationship Id="rId18" Type="http://schemas.openxmlformats.org/officeDocument/2006/relationships/slide" Target="slide55.xml"/><Relationship Id="rId26" Type="http://schemas.openxmlformats.org/officeDocument/2006/relationships/slide" Target="slide19.xml"/><Relationship Id="rId3" Type="http://schemas.openxmlformats.org/officeDocument/2006/relationships/slide" Target="slide11.xml"/><Relationship Id="rId21" Type="http://schemas.openxmlformats.org/officeDocument/2006/relationships/slide" Target="slide27.xml"/><Relationship Id="rId7" Type="http://schemas.openxmlformats.org/officeDocument/2006/relationships/slide" Target="slide61.xml"/><Relationship Id="rId12" Type="http://schemas.openxmlformats.org/officeDocument/2006/relationships/slide" Target="slide53.xml"/><Relationship Id="rId17" Type="http://schemas.openxmlformats.org/officeDocument/2006/relationships/slide" Target="slide45.xml"/><Relationship Id="rId25" Type="http://schemas.openxmlformats.org/officeDocument/2006/relationships/slide" Target="slide67.xml"/><Relationship Id="rId33" Type="http://schemas.openxmlformats.org/officeDocument/2006/relationships/slide" Target="slide21.xml"/><Relationship Id="rId2" Type="http://schemas.openxmlformats.org/officeDocument/2006/relationships/image" Target="../media/image6.jpg"/><Relationship Id="rId16" Type="http://schemas.openxmlformats.org/officeDocument/2006/relationships/slide" Target="slide35.xml"/><Relationship Id="rId20" Type="http://schemas.openxmlformats.org/officeDocument/2006/relationships/slide" Target="slide17.xml"/><Relationship Id="rId29" Type="http://schemas.openxmlformats.org/officeDocument/2006/relationships/slide" Target="slide49.xml"/><Relationship Id="rId1" Type="http://schemas.openxmlformats.org/officeDocument/2006/relationships/slideLayout" Target="../slideLayouts/slideLayout3.xml"/><Relationship Id="rId6" Type="http://schemas.openxmlformats.org/officeDocument/2006/relationships/slide" Target="slide51.xml"/><Relationship Id="rId11" Type="http://schemas.openxmlformats.org/officeDocument/2006/relationships/slide" Target="slide43.xml"/><Relationship Id="rId24" Type="http://schemas.openxmlformats.org/officeDocument/2006/relationships/slide" Target="slide57.xml"/><Relationship Id="rId32" Type="http://schemas.openxmlformats.org/officeDocument/2006/relationships/slide" Target="slide71.xml"/><Relationship Id="rId5" Type="http://schemas.openxmlformats.org/officeDocument/2006/relationships/slide" Target="slide41.xml"/><Relationship Id="rId15" Type="http://schemas.openxmlformats.org/officeDocument/2006/relationships/slide" Target="slide25.xml"/><Relationship Id="rId23" Type="http://schemas.openxmlformats.org/officeDocument/2006/relationships/slide" Target="slide47.xml"/><Relationship Id="rId28" Type="http://schemas.openxmlformats.org/officeDocument/2006/relationships/slide" Target="slide39.xml"/><Relationship Id="rId10" Type="http://schemas.openxmlformats.org/officeDocument/2006/relationships/slide" Target="slide33.xml"/><Relationship Id="rId19" Type="http://schemas.openxmlformats.org/officeDocument/2006/relationships/slide" Target="slide65.xml"/><Relationship Id="rId31" Type="http://schemas.openxmlformats.org/officeDocument/2006/relationships/slide" Target="slide69.xml"/><Relationship Id="rId4" Type="http://schemas.openxmlformats.org/officeDocument/2006/relationships/slide" Target="slide31.xml"/><Relationship Id="rId9" Type="http://schemas.openxmlformats.org/officeDocument/2006/relationships/slide" Target="slide23.xml"/><Relationship Id="rId14" Type="http://schemas.openxmlformats.org/officeDocument/2006/relationships/slide" Target="slide15.xml"/><Relationship Id="rId22" Type="http://schemas.openxmlformats.org/officeDocument/2006/relationships/slide" Target="slide37.xml"/><Relationship Id="rId27" Type="http://schemas.openxmlformats.org/officeDocument/2006/relationships/slide" Target="slide29.xml"/><Relationship Id="rId30" Type="http://schemas.openxmlformats.org/officeDocument/2006/relationships/slide" Target="slide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Reid@youthdownloads.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7000" r="-17000"/>
          </a:stretch>
        </a:blipFill>
        <a:effectLst/>
      </p:bgPr>
    </p:bg>
    <p:spTree>
      <p:nvGrpSpPr>
        <p:cNvPr id="1" name=""/>
        <p:cNvGrpSpPr/>
        <p:nvPr/>
      </p:nvGrpSpPr>
      <p:grpSpPr>
        <a:xfrm>
          <a:off x="0" y="0"/>
          <a:ext cx="0" cy="0"/>
          <a:chOff x="0" y="0"/>
          <a:chExt cx="0" cy="0"/>
        </a:xfrm>
      </p:grpSpPr>
      <p:sp>
        <p:nvSpPr>
          <p:cNvPr id="6155" name="AutoShape 11"/>
          <p:cNvSpPr>
            <a:spLocks noChangeArrowheads="1"/>
          </p:cNvSpPr>
          <p:nvPr/>
        </p:nvSpPr>
        <p:spPr bwMode="auto">
          <a:xfrm>
            <a:off x="2" y="0"/>
            <a:ext cx="4391025" cy="6858000"/>
          </a:xfrm>
          <a:prstGeom prst="parallelogram">
            <a:avLst>
              <a:gd name="adj" fmla="val 25000"/>
            </a:avLst>
          </a:prstGeom>
          <a:gradFill rotWithShape="1">
            <a:gsLst>
              <a:gs pos="0">
                <a:schemeClr val="accent1">
                  <a:gamma/>
                  <a:shade val="46275"/>
                  <a:invGamma/>
                  <a:alpha val="0"/>
                </a:schemeClr>
              </a:gs>
              <a:gs pos="50000">
                <a:schemeClr val="bg1">
                  <a:alpha val="25000"/>
                </a:schemeClr>
              </a:gs>
              <a:gs pos="100000">
                <a:schemeClr val="accent1">
                  <a:gamma/>
                  <a:shade val="46275"/>
                  <a:invGamma/>
                  <a:alpha val="0"/>
                </a:schemeClr>
              </a:gs>
            </a:gsLst>
            <a:lin ang="5400000" scaled="1"/>
          </a:gradFill>
          <a:ln>
            <a:noFill/>
          </a:ln>
          <a:effectLst/>
          <a:extLst/>
        </p:spPr>
        <p:txBody>
          <a:bodyPr wrap="none" anchor="ctr"/>
          <a:lstStyle/>
          <a:p>
            <a:pPr algn="ctr">
              <a:defRPr/>
            </a:pPr>
            <a:endParaRPr lang="en-US" altLang="en-US" sz="6000" b="1" i="1">
              <a:solidFill>
                <a:srgbClr val="000066"/>
              </a:solidFill>
            </a:endParaRPr>
          </a:p>
        </p:txBody>
      </p:sp>
      <p:sp>
        <p:nvSpPr>
          <p:cNvPr id="6156" name="AutoShape 12"/>
          <p:cNvSpPr>
            <a:spLocks noChangeArrowheads="1"/>
          </p:cNvSpPr>
          <p:nvPr/>
        </p:nvSpPr>
        <p:spPr bwMode="auto">
          <a:xfrm>
            <a:off x="4752977" y="0"/>
            <a:ext cx="4391025" cy="6858000"/>
          </a:xfrm>
          <a:prstGeom prst="parallelogram">
            <a:avLst>
              <a:gd name="adj" fmla="val 25000"/>
            </a:avLst>
          </a:prstGeom>
          <a:gradFill rotWithShape="1">
            <a:gsLst>
              <a:gs pos="0">
                <a:schemeClr val="accent1">
                  <a:gamma/>
                  <a:shade val="46275"/>
                  <a:invGamma/>
                  <a:alpha val="0"/>
                </a:schemeClr>
              </a:gs>
              <a:gs pos="50000">
                <a:schemeClr val="bg1">
                  <a:alpha val="58000"/>
                </a:schemeClr>
              </a:gs>
              <a:gs pos="100000">
                <a:schemeClr val="accent1">
                  <a:gamma/>
                  <a:shade val="46275"/>
                  <a:invGamma/>
                  <a:alpha val="0"/>
                </a:schemeClr>
              </a:gs>
            </a:gsLst>
            <a:lin ang="5400000" scaled="1"/>
          </a:gradFill>
          <a:ln>
            <a:noFill/>
          </a:ln>
          <a:effectLst/>
          <a:extLst/>
        </p:spPr>
        <p:txBody>
          <a:bodyPr wrap="none" anchor="ctr"/>
          <a:lstStyle/>
          <a:p>
            <a:pPr algn="ctr">
              <a:defRPr/>
            </a:pPr>
            <a:endParaRPr lang="en-US" altLang="en-US" sz="6600" b="1" i="1">
              <a:solidFill>
                <a:srgbClr val="000066"/>
              </a:solidFill>
            </a:endParaRPr>
          </a:p>
        </p:txBody>
      </p:sp>
      <p:sp>
        <p:nvSpPr>
          <p:cNvPr id="6179" name="Rectangle 35"/>
          <p:cNvSpPr>
            <a:spLocks noChangeArrowheads="1"/>
          </p:cNvSpPr>
          <p:nvPr/>
        </p:nvSpPr>
        <p:spPr bwMode="auto">
          <a:xfrm>
            <a:off x="-30163" y="76200"/>
            <a:ext cx="3199447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dirty="0">
                <a:solidFill>
                  <a:schemeClr val="bg1"/>
                </a:solidFill>
                <a:latin typeface="Impact" pitchFamily="34" charset="0"/>
              </a:rPr>
              <a:t>JEOPARODY     JEOPARODY     JEOPARODY     JEOPARODY     JEOPARODY     JEOPARODY     JEOPARODY     JEOPARODY JEOPARODY     JEOPARODY     JEOPARODY     JEOPARODY     JEOPARODY     JEOPARODY  JEOPARODY     JEOPARODY     JEOPARODY     JEOPARODY     JEOPARODY   </a:t>
            </a:r>
          </a:p>
        </p:txBody>
      </p:sp>
      <p:sp>
        <p:nvSpPr>
          <p:cNvPr id="6180" name="Rectangle 36"/>
          <p:cNvSpPr>
            <a:spLocks noChangeArrowheads="1"/>
          </p:cNvSpPr>
          <p:nvPr/>
        </p:nvSpPr>
        <p:spPr bwMode="auto">
          <a:xfrm>
            <a:off x="-22850475" y="5257800"/>
            <a:ext cx="31994475" cy="1371600"/>
          </a:xfrm>
          <a:prstGeom prst="rect">
            <a:avLst/>
          </a:prstGeom>
          <a:gradFill rotWithShape="1">
            <a:gsLst>
              <a:gs pos="0">
                <a:srgbClr val="EDD15B">
                  <a:gamma/>
                  <a:shade val="46275"/>
                  <a:invGamma/>
                  <a:alpha val="0"/>
                </a:srgbClr>
              </a:gs>
              <a:gs pos="50000">
                <a:schemeClr val="bg1">
                  <a:alpha val="27000"/>
                </a:schemeClr>
              </a:gs>
              <a:gs pos="100000">
                <a:srgbClr val="EDD15B">
                  <a:gamma/>
                  <a:shade val="46275"/>
                  <a:invGamma/>
                  <a:alpha val="0"/>
                </a:srgbClr>
              </a:gs>
            </a:gsLst>
            <a:lin ang="5400000" scaled="1"/>
          </a:gradFill>
          <a:ln>
            <a:noFill/>
          </a:ln>
          <a:effectLst/>
          <a:extLst/>
        </p:spPr>
        <p:txBody>
          <a:bodyPr lIns="0" tIns="0" rIns="0" bIns="0" anchor="ctr"/>
          <a:lstStyle/>
          <a:p>
            <a:pPr algn="ctr">
              <a:defRPr/>
            </a:pPr>
            <a:r>
              <a:rPr lang="en-US" altLang="en-US" sz="2800" dirty="0">
                <a:solidFill>
                  <a:schemeClr val="bg1"/>
                </a:solidFill>
                <a:latin typeface="Impact" pitchFamily="34" charset="0"/>
              </a:rPr>
              <a:t>JEOPARODY     JEOPARODY     JEOPARODY     JEOPARODY     JEOPARODY     JEOPARODY     JEOPARODY     JEOPARODY JEOPARODY     JEOPARODY     JEOPARODY     JEOPARODY     JEOPARODY     JEOPARODY  JEOPARODY     JEOPARODY     JEOPARODY     JEOPARODY     JEOPARODY   </a:t>
            </a:r>
          </a:p>
        </p:txBody>
      </p:sp>
      <p:pic>
        <p:nvPicPr>
          <p:cNvPr id="6164" name="Picture 2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0813" y="2152650"/>
            <a:ext cx="8915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p:cTn id="7" dur="2000" fill="hold"/>
                                        <p:tgtEl>
                                          <p:spTgt spid="6164"/>
                                        </p:tgtEl>
                                        <p:attrNameLst>
                                          <p:attrName>ppt_w</p:attrName>
                                        </p:attrNameLst>
                                      </p:cBhvr>
                                      <p:tavLst>
                                        <p:tav tm="0">
                                          <p:val>
                                            <p:fltVal val="0"/>
                                          </p:val>
                                        </p:tav>
                                        <p:tav tm="100000">
                                          <p:val>
                                            <p:strVal val="#ppt_w"/>
                                          </p:val>
                                        </p:tav>
                                      </p:tavLst>
                                    </p:anim>
                                    <p:anim calcmode="lin" valueType="num">
                                      <p:cBhvr>
                                        <p:cTn id="8" dur="2000" fill="hold"/>
                                        <p:tgtEl>
                                          <p:spTgt spid="6164"/>
                                        </p:tgtEl>
                                        <p:attrNameLst>
                                          <p:attrName>ppt_h</p:attrName>
                                        </p:attrNameLst>
                                      </p:cBhvr>
                                      <p:tavLst>
                                        <p:tav tm="0">
                                          <p:val>
                                            <p:fltVal val="0"/>
                                          </p:val>
                                        </p:tav>
                                        <p:tav tm="100000">
                                          <p:val>
                                            <p:strVal val="#ppt_h"/>
                                          </p:val>
                                        </p:tav>
                                      </p:tavLst>
                                    </p:anim>
                                    <p:animEffect transition="in" filter="fade">
                                      <p:cBhvr>
                                        <p:cTn id="9" dur="2000"/>
                                        <p:tgtEl>
                                          <p:spTgt spid="6164"/>
                                        </p:tgtEl>
                                      </p:cBhvr>
                                    </p:animEffect>
                                  </p:childTnLst>
                                </p:cTn>
                              </p:par>
                              <p:par>
                                <p:cTn id="10" presetID="22" presetClass="entr" presetSubtype="1" fill="hold" nodeType="withEffect">
                                  <p:stCondLst>
                                    <p:cond delay="3500"/>
                                  </p:stCondLst>
                                  <p:childTnLst>
                                    <p:set>
                                      <p:cBhvr>
                                        <p:cTn id="11" dur="1" fill="hold">
                                          <p:stCondLst>
                                            <p:cond delay="0"/>
                                          </p:stCondLst>
                                        </p:cTn>
                                        <p:tgtEl>
                                          <p:spTgt spid="6155">
                                            <p:bg/>
                                          </p:spTgt>
                                        </p:tgtEl>
                                        <p:attrNameLst>
                                          <p:attrName>style.visibility</p:attrName>
                                        </p:attrNameLst>
                                      </p:cBhvr>
                                      <p:to>
                                        <p:strVal val="visible"/>
                                      </p:to>
                                    </p:set>
                                    <p:animEffect transition="in" filter="wipe(up)">
                                      <p:cBhvr>
                                        <p:cTn id="12" dur="500"/>
                                        <p:tgtEl>
                                          <p:spTgt spid="6155">
                                            <p:bg/>
                                          </p:spTgt>
                                        </p:tgtEl>
                                      </p:cBhvr>
                                    </p:animEffect>
                                  </p:childTnLst>
                                </p:cTn>
                              </p:par>
                              <p:par>
                                <p:cTn id="13" presetID="22" presetClass="entr" presetSubtype="4" fill="hold" nodeType="withEffect">
                                  <p:stCondLst>
                                    <p:cond delay="3500"/>
                                  </p:stCondLst>
                                  <p:iterate type="wd">
                                    <p:tmPct val="10000"/>
                                  </p:iterate>
                                  <p:childTnLst>
                                    <p:set>
                                      <p:cBhvr>
                                        <p:cTn id="14" dur="1" fill="hold">
                                          <p:stCondLst>
                                            <p:cond delay="0"/>
                                          </p:stCondLst>
                                        </p:cTn>
                                        <p:tgtEl>
                                          <p:spTgt spid="6156">
                                            <p:bg/>
                                          </p:spTgt>
                                        </p:tgtEl>
                                        <p:attrNameLst>
                                          <p:attrName>style.visibility</p:attrName>
                                        </p:attrNameLst>
                                      </p:cBhvr>
                                      <p:to>
                                        <p:strVal val="visible"/>
                                      </p:to>
                                    </p:set>
                                    <p:animEffect transition="in" filter="wipe(down)">
                                      <p:cBhvr>
                                        <p:cTn id="15" dur="500"/>
                                        <p:tgtEl>
                                          <p:spTgt spid="6156">
                                            <p:bg/>
                                          </p:spTgt>
                                        </p:tgtEl>
                                      </p:cBhvr>
                                    </p:animEffect>
                                  </p:childTnLst>
                                </p:cTn>
                              </p:par>
                              <p:par>
                                <p:cTn id="16" presetID="22" presetClass="exit" presetSubtype="4" fill="hold" nodeType="withEffect">
                                  <p:stCondLst>
                                    <p:cond delay="8600"/>
                                  </p:stCondLst>
                                  <p:childTnLst>
                                    <p:animEffect transition="out" filter="wipe(down)">
                                      <p:cBhvr>
                                        <p:cTn id="17" dur="500"/>
                                        <p:tgtEl>
                                          <p:spTgt spid="6155">
                                            <p:bg/>
                                          </p:spTgt>
                                        </p:tgtEl>
                                      </p:cBhvr>
                                    </p:animEffect>
                                    <p:set>
                                      <p:cBhvr>
                                        <p:cTn id="18" dur="1" fill="hold">
                                          <p:stCondLst>
                                            <p:cond delay="499"/>
                                          </p:stCondLst>
                                        </p:cTn>
                                        <p:tgtEl>
                                          <p:spTgt spid="6155">
                                            <p:bg/>
                                          </p:spTgt>
                                        </p:tgtEl>
                                        <p:attrNameLst>
                                          <p:attrName>style.visibility</p:attrName>
                                        </p:attrNameLst>
                                      </p:cBhvr>
                                      <p:to>
                                        <p:strVal val="hidden"/>
                                      </p:to>
                                    </p:set>
                                  </p:childTnLst>
                                </p:cTn>
                              </p:par>
                              <p:par>
                                <p:cTn id="19" presetID="22" presetClass="exit" presetSubtype="1" fill="hold" nodeType="withEffect">
                                  <p:stCondLst>
                                    <p:cond delay="8600"/>
                                  </p:stCondLst>
                                  <p:childTnLst>
                                    <p:animEffect transition="out" filter="wipe(up)">
                                      <p:cBhvr>
                                        <p:cTn id="20" dur="500"/>
                                        <p:tgtEl>
                                          <p:spTgt spid="6156">
                                            <p:bg/>
                                          </p:spTgt>
                                        </p:tgtEl>
                                      </p:cBhvr>
                                    </p:animEffect>
                                    <p:set>
                                      <p:cBhvr>
                                        <p:cTn id="21" dur="1" fill="hold">
                                          <p:stCondLst>
                                            <p:cond delay="499"/>
                                          </p:stCondLst>
                                        </p:cTn>
                                        <p:tgtEl>
                                          <p:spTgt spid="6156">
                                            <p:bg/>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179"/>
                                        </p:tgtEl>
                                        <p:attrNameLst>
                                          <p:attrName>style.visibility</p:attrName>
                                        </p:attrNameLst>
                                      </p:cBhvr>
                                      <p:to>
                                        <p:strVal val="visible"/>
                                      </p:to>
                                    </p:set>
                                    <p:animEffect transition="in" filter="fade">
                                      <p:cBhvr>
                                        <p:cTn id="24" dur="2500"/>
                                        <p:tgtEl>
                                          <p:spTgt spid="6179"/>
                                        </p:tgtEl>
                                      </p:cBhvr>
                                    </p:animEffect>
                                  </p:childTnLst>
                                </p:cTn>
                              </p:par>
                              <p:par>
                                <p:cTn id="25" presetID="35" presetClass="path" presetSubtype="0" fill="hold" nodeType="withEffect">
                                  <p:stCondLst>
                                    <p:cond delay="0"/>
                                  </p:stCondLst>
                                  <p:childTnLst>
                                    <p:animMotion origin="layout" path="M 8.33333E-7 0.03007 L -2.49896 0.03007 " pathEditMode="fixed" rAng="0" ptsTypes="AA">
                                      <p:cBhvr>
                                        <p:cTn id="26" dur="11000" fill="hold"/>
                                        <p:tgtEl>
                                          <p:spTgt spid="6179"/>
                                        </p:tgtEl>
                                        <p:attrNameLst>
                                          <p:attrName>ppt_x</p:attrName>
                                          <p:attrName>ppt_y</p:attrName>
                                        </p:attrNameLst>
                                      </p:cBhvr>
                                      <p:rCtr x="-124948" y="0"/>
                                    </p:animMotion>
                                  </p:childTnLst>
                                </p:cTn>
                              </p:par>
                              <p:par>
                                <p:cTn id="27" presetID="10" presetClass="entr" presetSubtype="0" fill="hold" nodeType="withEffect">
                                  <p:stCondLst>
                                    <p:cond delay="0"/>
                                  </p:stCondLst>
                                  <p:childTnLst>
                                    <p:set>
                                      <p:cBhvr>
                                        <p:cTn id="28" dur="1" fill="hold">
                                          <p:stCondLst>
                                            <p:cond delay="0"/>
                                          </p:stCondLst>
                                        </p:cTn>
                                        <p:tgtEl>
                                          <p:spTgt spid="6180"/>
                                        </p:tgtEl>
                                        <p:attrNameLst>
                                          <p:attrName>style.visibility</p:attrName>
                                        </p:attrNameLst>
                                      </p:cBhvr>
                                      <p:to>
                                        <p:strVal val="visible"/>
                                      </p:to>
                                    </p:set>
                                    <p:animEffect transition="in" filter="fade">
                                      <p:cBhvr>
                                        <p:cTn id="29" dur="2500"/>
                                        <p:tgtEl>
                                          <p:spTgt spid="6180"/>
                                        </p:tgtEl>
                                      </p:cBhvr>
                                    </p:animEffect>
                                  </p:childTnLst>
                                </p:cTn>
                              </p:par>
                              <p:par>
                                <p:cTn id="30" presetID="63" presetClass="path" presetSubtype="0" fill="hold" nodeType="withEffect">
                                  <p:stCondLst>
                                    <p:cond delay="0"/>
                                  </p:stCondLst>
                                  <p:childTnLst>
                                    <p:animMotion origin="layout" path="M -8.33333E-7 -0.03098 L 2.49896 -0.03098 " pathEditMode="fixed" rAng="0" ptsTypes="AA">
                                      <p:cBhvr>
                                        <p:cTn id="31" dur="11000" fill="hold"/>
                                        <p:tgtEl>
                                          <p:spTgt spid="6180"/>
                                        </p:tgtEl>
                                        <p:attrNameLst>
                                          <p:attrName>ppt_x</p:attrName>
                                          <p:attrName>ppt_y</p:attrName>
                                        </p:attrNameLst>
                                      </p:cBhvr>
                                      <p:rCtr x="124948" y="0"/>
                                    </p:animMotion>
                                  </p:childTnLst>
                                </p:cTn>
                              </p:par>
                              <p:par>
                                <p:cTn id="32" presetID="10" presetClass="exit" presetSubtype="0" fill="hold" grpId="0" nodeType="withEffect">
                                  <p:stCondLst>
                                    <p:cond delay="9000"/>
                                  </p:stCondLst>
                                  <p:childTnLst>
                                    <p:animEffect transition="out" filter="fade">
                                      <p:cBhvr>
                                        <p:cTn id="33" dur="2000"/>
                                        <p:tgtEl>
                                          <p:spTgt spid="6179"/>
                                        </p:tgtEl>
                                      </p:cBhvr>
                                    </p:animEffect>
                                    <p:set>
                                      <p:cBhvr>
                                        <p:cTn id="34" dur="1" fill="hold">
                                          <p:stCondLst>
                                            <p:cond delay="1999"/>
                                          </p:stCondLst>
                                        </p:cTn>
                                        <p:tgtEl>
                                          <p:spTgt spid="6179"/>
                                        </p:tgtEl>
                                        <p:attrNameLst>
                                          <p:attrName>style.visibility</p:attrName>
                                        </p:attrNameLst>
                                      </p:cBhvr>
                                      <p:to>
                                        <p:strVal val="hidden"/>
                                      </p:to>
                                    </p:set>
                                  </p:childTnLst>
                                </p:cTn>
                              </p:par>
                              <p:par>
                                <p:cTn id="35" presetID="10" presetClass="exit" presetSubtype="0" fill="hold" nodeType="withEffect">
                                  <p:stCondLst>
                                    <p:cond delay="9000"/>
                                  </p:stCondLst>
                                  <p:childTnLst>
                                    <p:animEffect transition="out" filter="fade">
                                      <p:cBhvr>
                                        <p:cTn id="36" dur="2000"/>
                                        <p:tgtEl>
                                          <p:spTgt spid="6180"/>
                                        </p:tgtEl>
                                      </p:cBhvr>
                                    </p:animEffect>
                                    <p:set>
                                      <p:cBhvr>
                                        <p:cTn id="37" dur="1" fill="hold">
                                          <p:stCondLst>
                                            <p:cond delay="1999"/>
                                          </p:stCondLst>
                                        </p:cTn>
                                        <p:tgtEl>
                                          <p:spTgt spid="6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266" name="Text Box 42"/>
          <p:cNvSpPr txBox="1">
            <a:spLocks noChangeArrowheads="1"/>
          </p:cNvSpPr>
          <p:nvPr/>
        </p:nvSpPr>
        <p:spPr bwMode="auto">
          <a:xfrm>
            <a:off x="701675" y="16097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a:solidFill>
                  <a:srgbClr val="000000"/>
                </a:solidFill>
                <a:latin typeface="Impact" pitchFamily="34" charset="0"/>
                <a:hlinkClick r:id="rId3" action="ppaction://hlinksldjump"/>
              </a:rPr>
              <a:t>$100</a:t>
            </a:r>
            <a:endParaRPr lang="en-US" altLang="en-US" sz="2800" b="1" dirty="0">
              <a:solidFill>
                <a:srgbClr val="000000"/>
              </a:solidFill>
              <a:latin typeface="Impact" pitchFamily="34" charset="0"/>
            </a:endParaRPr>
          </a:p>
        </p:txBody>
      </p:sp>
      <p:sp>
        <p:nvSpPr>
          <p:cNvPr id="11268" name="Text Box 53"/>
          <p:cNvSpPr txBox="1">
            <a:spLocks noChangeArrowheads="1"/>
          </p:cNvSpPr>
          <p:nvPr/>
        </p:nvSpPr>
        <p:spPr bwMode="auto">
          <a:xfrm>
            <a:off x="3316290" y="16097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4" action="ppaction://hlinksldjump"/>
              </a:rPr>
              <a:t>$100</a:t>
            </a:r>
            <a:endParaRPr lang="en-US" altLang="en-US" sz="2800" b="1">
              <a:solidFill>
                <a:srgbClr val="000000"/>
              </a:solidFill>
              <a:latin typeface="Impact" pitchFamily="34" charset="0"/>
            </a:endParaRPr>
          </a:p>
        </p:txBody>
      </p:sp>
      <p:sp>
        <p:nvSpPr>
          <p:cNvPr id="11269" name="Text Box 58"/>
          <p:cNvSpPr txBox="1">
            <a:spLocks noChangeArrowheads="1"/>
          </p:cNvSpPr>
          <p:nvPr/>
        </p:nvSpPr>
        <p:spPr bwMode="auto">
          <a:xfrm>
            <a:off x="4648202" y="16097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5" action="ppaction://hlinksldjump"/>
              </a:rPr>
              <a:t>$100</a:t>
            </a:r>
            <a:endParaRPr lang="en-US" altLang="en-US" sz="2800" b="1">
              <a:solidFill>
                <a:srgbClr val="000000"/>
              </a:solidFill>
              <a:latin typeface="Impact" pitchFamily="34" charset="0"/>
            </a:endParaRPr>
          </a:p>
        </p:txBody>
      </p:sp>
      <p:sp>
        <p:nvSpPr>
          <p:cNvPr id="11270" name="Text Box 63"/>
          <p:cNvSpPr txBox="1">
            <a:spLocks noChangeArrowheads="1"/>
          </p:cNvSpPr>
          <p:nvPr/>
        </p:nvSpPr>
        <p:spPr bwMode="auto">
          <a:xfrm>
            <a:off x="5943602" y="16097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6" action="ppaction://hlinksldjump"/>
              </a:rPr>
              <a:t>$100</a:t>
            </a:r>
            <a:endParaRPr lang="en-US" altLang="en-US" sz="2800" b="1">
              <a:solidFill>
                <a:srgbClr val="000000"/>
              </a:solidFill>
              <a:latin typeface="Impact" pitchFamily="34" charset="0"/>
            </a:endParaRPr>
          </a:p>
        </p:txBody>
      </p:sp>
      <p:sp>
        <p:nvSpPr>
          <p:cNvPr id="11271" name="Text Box 69"/>
          <p:cNvSpPr txBox="1">
            <a:spLocks noChangeArrowheads="1"/>
          </p:cNvSpPr>
          <p:nvPr/>
        </p:nvSpPr>
        <p:spPr bwMode="auto">
          <a:xfrm>
            <a:off x="7315200" y="16097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a:solidFill>
                  <a:srgbClr val="000000"/>
                </a:solidFill>
                <a:latin typeface="Impact" pitchFamily="34" charset="0"/>
                <a:hlinkClick r:id="rId7" action="ppaction://hlinksldjump"/>
              </a:rPr>
              <a:t>$100</a:t>
            </a:r>
            <a:endParaRPr lang="en-US" altLang="en-US" sz="2800" b="1" dirty="0">
              <a:solidFill>
                <a:srgbClr val="000000"/>
              </a:solidFill>
              <a:latin typeface="Impact" pitchFamily="34" charset="0"/>
            </a:endParaRPr>
          </a:p>
        </p:txBody>
      </p:sp>
      <p:sp>
        <p:nvSpPr>
          <p:cNvPr id="11272" name="Text Box 43"/>
          <p:cNvSpPr txBox="1">
            <a:spLocks noChangeArrowheads="1"/>
          </p:cNvSpPr>
          <p:nvPr/>
        </p:nvSpPr>
        <p:spPr bwMode="auto">
          <a:xfrm>
            <a:off x="701675" y="24479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8" action="ppaction://hlinksldjump"/>
              </a:rPr>
              <a:t>$200</a:t>
            </a:r>
            <a:endParaRPr lang="en-US" altLang="en-US" sz="2800" b="1">
              <a:solidFill>
                <a:srgbClr val="000000"/>
              </a:solidFill>
              <a:latin typeface="Impact" pitchFamily="34" charset="0"/>
            </a:endParaRPr>
          </a:p>
        </p:txBody>
      </p:sp>
      <p:sp>
        <p:nvSpPr>
          <p:cNvPr id="11273" name="Text Box 49"/>
          <p:cNvSpPr txBox="1">
            <a:spLocks noChangeArrowheads="1"/>
          </p:cNvSpPr>
          <p:nvPr/>
        </p:nvSpPr>
        <p:spPr bwMode="auto">
          <a:xfrm>
            <a:off x="2035177" y="24479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a:solidFill>
                  <a:srgbClr val="000000"/>
                </a:solidFill>
                <a:latin typeface="Impact" pitchFamily="34" charset="0"/>
                <a:hlinkClick r:id="rId9" action="ppaction://hlinksldjump"/>
              </a:rPr>
              <a:t>$200</a:t>
            </a:r>
            <a:endParaRPr lang="en-US" altLang="en-US" sz="2800" b="1" dirty="0">
              <a:solidFill>
                <a:srgbClr val="000000"/>
              </a:solidFill>
              <a:latin typeface="Impact" pitchFamily="34" charset="0"/>
            </a:endParaRPr>
          </a:p>
        </p:txBody>
      </p:sp>
      <p:sp>
        <p:nvSpPr>
          <p:cNvPr id="11274" name="Text Box 54"/>
          <p:cNvSpPr txBox="1">
            <a:spLocks noChangeArrowheads="1"/>
          </p:cNvSpPr>
          <p:nvPr/>
        </p:nvSpPr>
        <p:spPr bwMode="auto">
          <a:xfrm>
            <a:off x="3317877" y="24479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0" action="ppaction://hlinksldjump"/>
              </a:rPr>
              <a:t>$200</a:t>
            </a:r>
            <a:endParaRPr lang="en-US" altLang="en-US" sz="2800" b="1">
              <a:solidFill>
                <a:srgbClr val="000000"/>
              </a:solidFill>
              <a:latin typeface="Impact" pitchFamily="34" charset="0"/>
            </a:endParaRPr>
          </a:p>
        </p:txBody>
      </p:sp>
      <p:sp>
        <p:nvSpPr>
          <p:cNvPr id="11275" name="Text Box 59"/>
          <p:cNvSpPr txBox="1">
            <a:spLocks noChangeArrowheads="1"/>
          </p:cNvSpPr>
          <p:nvPr/>
        </p:nvSpPr>
        <p:spPr bwMode="auto">
          <a:xfrm>
            <a:off x="4648202" y="24479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1" action="ppaction://hlinksldjump"/>
              </a:rPr>
              <a:t>$200</a:t>
            </a:r>
            <a:endParaRPr lang="en-US" altLang="en-US" sz="2800" b="1">
              <a:solidFill>
                <a:srgbClr val="000000"/>
              </a:solidFill>
              <a:latin typeface="Impact" pitchFamily="34" charset="0"/>
            </a:endParaRPr>
          </a:p>
        </p:txBody>
      </p:sp>
      <p:sp>
        <p:nvSpPr>
          <p:cNvPr id="11276" name="Text Box 64"/>
          <p:cNvSpPr txBox="1">
            <a:spLocks noChangeArrowheads="1"/>
          </p:cNvSpPr>
          <p:nvPr/>
        </p:nvSpPr>
        <p:spPr bwMode="auto">
          <a:xfrm>
            <a:off x="5943602" y="24479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2" action="ppaction://hlinksldjump"/>
              </a:rPr>
              <a:t>$200</a:t>
            </a:r>
            <a:endParaRPr lang="en-US" altLang="en-US" sz="2800" b="1">
              <a:solidFill>
                <a:srgbClr val="000000"/>
              </a:solidFill>
              <a:latin typeface="Impact" pitchFamily="34" charset="0"/>
            </a:endParaRPr>
          </a:p>
        </p:txBody>
      </p:sp>
      <p:sp>
        <p:nvSpPr>
          <p:cNvPr id="11277" name="Text Box 70"/>
          <p:cNvSpPr txBox="1">
            <a:spLocks noChangeArrowheads="1"/>
          </p:cNvSpPr>
          <p:nvPr/>
        </p:nvSpPr>
        <p:spPr bwMode="auto">
          <a:xfrm>
            <a:off x="7315200" y="244792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3" action="ppaction://hlinksldjump"/>
              </a:rPr>
              <a:t>$200</a:t>
            </a:r>
            <a:endParaRPr lang="en-US" altLang="en-US" sz="2800" b="1">
              <a:solidFill>
                <a:srgbClr val="000000"/>
              </a:solidFill>
              <a:latin typeface="Impact" pitchFamily="34" charset="0"/>
            </a:endParaRPr>
          </a:p>
        </p:txBody>
      </p:sp>
      <p:sp>
        <p:nvSpPr>
          <p:cNvPr id="11278" name="Text Box 44"/>
          <p:cNvSpPr txBox="1">
            <a:spLocks noChangeArrowheads="1"/>
          </p:cNvSpPr>
          <p:nvPr/>
        </p:nvSpPr>
        <p:spPr bwMode="auto">
          <a:xfrm>
            <a:off x="701675" y="321627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4" action="ppaction://hlinksldjump"/>
              </a:rPr>
              <a:t>$300</a:t>
            </a:r>
            <a:endParaRPr lang="en-US" altLang="en-US" sz="2800" b="1">
              <a:solidFill>
                <a:srgbClr val="000000"/>
              </a:solidFill>
              <a:latin typeface="Impact" pitchFamily="34" charset="0"/>
            </a:endParaRPr>
          </a:p>
        </p:txBody>
      </p:sp>
      <p:sp>
        <p:nvSpPr>
          <p:cNvPr id="11279" name="Text Box 50"/>
          <p:cNvSpPr txBox="1">
            <a:spLocks noChangeArrowheads="1"/>
          </p:cNvSpPr>
          <p:nvPr/>
        </p:nvSpPr>
        <p:spPr bwMode="auto">
          <a:xfrm>
            <a:off x="2035177" y="32131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5" action="ppaction://hlinksldjump"/>
              </a:rPr>
              <a:t>$300</a:t>
            </a:r>
            <a:endParaRPr lang="en-US" altLang="en-US" sz="2800" b="1">
              <a:solidFill>
                <a:srgbClr val="000000"/>
              </a:solidFill>
              <a:latin typeface="Impact" pitchFamily="34" charset="0"/>
            </a:endParaRPr>
          </a:p>
        </p:txBody>
      </p:sp>
      <p:sp>
        <p:nvSpPr>
          <p:cNvPr id="11280" name="Text Box 55"/>
          <p:cNvSpPr txBox="1">
            <a:spLocks noChangeArrowheads="1"/>
          </p:cNvSpPr>
          <p:nvPr/>
        </p:nvSpPr>
        <p:spPr bwMode="auto">
          <a:xfrm>
            <a:off x="3317877" y="32004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6" action="ppaction://hlinksldjump"/>
              </a:rPr>
              <a:t>$300</a:t>
            </a:r>
            <a:endParaRPr lang="en-US" altLang="en-US" sz="2800" b="1">
              <a:solidFill>
                <a:srgbClr val="000000"/>
              </a:solidFill>
              <a:latin typeface="Impact" pitchFamily="34" charset="0"/>
            </a:endParaRPr>
          </a:p>
        </p:txBody>
      </p:sp>
      <p:sp>
        <p:nvSpPr>
          <p:cNvPr id="11281" name="Text Box 60"/>
          <p:cNvSpPr txBox="1">
            <a:spLocks noChangeArrowheads="1"/>
          </p:cNvSpPr>
          <p:nvPr/>
        </p:nvSpPr>
        <p:spPr bwMode="auto">
          <a:xfrm>
            <a:off x="4648202" y="32131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7" action="ppaction://hlinksldjump"/>
              </a:rPr>
              <a:t>$300</a:t>
            </a:r>
            <a:endParaRPr lang="en-US" altLang="en-US" sz="2800" b="1">
              <a:solidFill>
                <a:srgbClr val="000000"/>
              </a:solidFill>
              <a:latin typeface="Impact" pitchFamily="34" charset="0"/>
            </a:endParaRPr>
          </a:p>
        </p:txBody>
      </p:sp>
      <p:sp>
        <p:nvSpPr>
          <p:cNvPr id="11282" name="Text Box 65"/>
          <p:cNvSpPr txBox="1">
            <a:spLocks noChangeArrowheads="1"/>
          </p:cNvSpPr>
          <p:nvPr/>
        </p:nvSpPr>
        <p:spPr bwMode="auto">
          <a:xfrm>
            <a:off x="5943602" y="32131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8" action="ppaction://hlinksldjump"/>
              </a:rPr>
              <a:t>$300</a:t>
            </a:r>
            <a:endParaRPr lang="en-US" altLang="en-US" sz="2800" b="1">
              <a:solidFill>
                <a:srgbClr val="000000"/>
              </a:solidFill>
              <a:latin typeface="Impact" pitchFamily="34" charset="0"/>
            </a:endParaRPr>
          </a:p>
        </p:txBody>
      </p:sp>
      <p:sp>
        <p:nvSpPr>
          <p:cNvPr id="11283" name="Text Box 71"/>
          <p:cNvSpPr txBox="1">
            <a:spLocks noChangeArrowheads="1"/>
          </p:cNvSpPr>
          <p:nvPr/>
        </p:nvSpPr>
        <p:spPr bwMode="auto">
          <a:xfrm>
            <a:off x="7315200" y="32131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19" action="ppaction://hlinksldjump"/>
              </a:rPr>
              <a:t>$300</a:t>
            </a:r>
            <a:endParaRPr lang="en-US" altLang="en-US" sz="2800" b="1">
              <a:solidFill>
                <a:srgbClr val="000000"/>
              </a:solidFill>
              <a:latin typeface="Impact" pitchFamily="34" charset="0"/>
            </a:endParaRPr>
          </a:p>
        </p:txBody>
      </p:sp>
      <p:sp>
        <p:nvSpPr>
          <p:cNvPr id="11284" name="Text Box 45"/>
          <p:cNvSpPr txBox="1">
            <a:spLocks noChangeArrowheads="1"/>
          </p:cNvSpPr>
          <p:nvPr/>
        </p:nvSpPr>
        <p:spPr bwMode="auto">
          <a:xfrm>
            <a:off x="701675" y="4048125"/>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0" action="ppaction://hlinksldjump"/>
              </a:rPr>
              <a:t>$400</a:t>
            </a:r>
            <a:endParaRPr lang="en-US" altLang="en-US" sz="2800" b="1">
              <a:solidFill>
                <a:srgbClr val="000000"/>
              </a:solidFill>
              <a:latin typeface="Impact" pitchFamily="34" charset="0"/>
            </a:endParaRPr>
          </a:p>
        </p:txBody>
      </p:sp>
      <p:sp>
        <p:nvSpPr>
          <p:cNvPr id="11285" name="Text Box 51"/>
          <p:cNvSpPr txBox="1">
            <a:spLocks noChangeArrowheads="1"/>
          </p:cNvSpPr>
          <p:nvPr/>
        </p:nvSpPr>
        <p:spPr bwMode="auto">
          <a:xfrm>
            <a:off x="2035177" y="4044950"/>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1" action="ppaction://hlinksldjump"/>
              </a:rPr>
              <a:t>$400</a:t>
            </a:r>
            <a:endParaRPr lang="en-US" altLang="en-US" sz="2800" b="1">
              <a:solidFill>
                <a:srgbClr val="000000"/>
              </a:solidFill>
              <a:latin typeface="Impact" pitchFamily="34" charset="0"/>
            </a:endParaRPr>
          </a:p>
        </p:txBody>
      </p:sp>
      <p:sp>
        <p:nvSpPr>
          <p:cNvPr id="11286" name="Text Box 56"/>
          <p:cNvSpPr txBox="1">
            <a:spLocks noChangeArrowheads="1"/>
          </p:cNvSpPr>
          <p:nvPr/>
        </p:nvSpPr>
        <p:spPr bwMode="auto">
          <a:xfrm>
            <a:off x="3317877" y="4044950"/>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2" action="ppaction://hlinksldjump"/>
              </a:rPr>
              <a:t>$400</a:t>
            </a:r>
            <a:endParaRPr lang="en-US" altLang="en-US" sz="2800" b="1">
              <a:solidFill>
                <a:srgbClr val="000000"/>
              </a:solidFill>
              <a:latin typeface="Impact" pitchFamily="34" charset="0"/>
            </a:endParaRPr>
          </a:p>
        </p:txBody>
      </p:sp>
      <p:sp>
        <p:nvSpPr>
          <p:cNvPr id="11287" name="Text Box 61"/>
          <p:cNvSpPr txBox="1">
            <a:spLocks noChangeArrowheads="1"/>
          </p:cNvSpPr>
          <p:nvPr/>
        </p:nvSpPr>
        <p:spPr bwMode="auto">
          <a:xfrm>
            <a:off x="4648202" y="4044950"/>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3" action="ppaction://hlinksldjump"/>
              </a:rPr>
              <a:t>$400</a:t>
            </a:r>
            <a:endParaRPr lang="en-US" altLang="en-US" sz="2800" b="1">
              <a:solidFill>
                <a:srgbClr val="000000"/>
              </a:solidFill>
              <a:latin typeface="Impact" pitchFamily="34" charset="0"/>
            </a:endParaRPr>
          </a:p>
        </p:txBody>
      </p:sp>
      <p:sp>
        <p:nvSpPr>
          <p:cNvPr id="11288" name="Text Box 66"/>
          <p:cNvSpPr txBox="1">
            <a:spLocks noChangeArrowheads="1"/>
          </p:cNvSpPr>
          <p:nvPr/>
        </p:nvSpPr>
        <p:spPr bwMode="auto">
          <a:xfrm>
            <a:off x="5943602" y="4044950"/>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4" action="ppaction://hlinksldjump"/>
              </a:rPr>
              <a:t>$400</a:t>
            </a:r>
            <a:endParaRPr lang="en-US" altLang="en-US" sz="2800" b="1">
              <a:solidFill>
                <a:srgbClr val="000000"/>
              </a:solidFill>
              <a:latin typeface="Impact" pitchFamily="34" charset="0"/>
            </a:endParaRPr>
          </a:p>
        </p:txBody>
      </p:sp>
      <p:sp>
        <p:nvSpPr>
          <p:cNvPr id="11289" name="Text Box 72"/>
          <p:cNvSpPr txBox="1">
            <a:spLocks noChangeArrowheads="1"/>
          </p:cNvSpPr>
          <p:nvPr/>
        </p:nvSpPr>
        <p:spPr bwMode="auto">
          <a:xfrm>
            <a:off x="7315200" y="4044950"/>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5" action="ppaction://hlinksldjump"/>
              </a:rPr>
              <a:t>$400</a:t>
            </a:r>
            <a:endParaRPr lang="en-US" altLang="en-US" sz="2800" b="1">
              <a:solidFill>
                <a:srgbClr val="000000"/>
              </a:solidFill>
              <a:latin typeface="Impact" pitchFamily="34" charset="0"/>
            </a:endParaRPr>
          </a:p>
        </p:txBody>
      </p:sp>
      <p:sp>
        <p:nvSpPr>
          <p:cNvPr id="11290" name="Text Box 46"/>
          <p:cNvSpPr txBox="1">
            <a:spLocks noChangeArrowheads="1"/>
          </p:cNvSpPr>
          <p:nvPr/>
        </p:nvSpPr>
        <p:spPr bwMode="auto">
          <a:xfrm>
            <a:off x="701675" y="4803777"/>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6" action="ppaction://hlinksldjump"/>
              </a:rPr>
              <a:t>$500</a:t>
            </a:r>
            <a:endParaRPr lang="en-US" altLang="en-US" sz="2800" b="1">
              <a:solidFill>
                <a:srgbClr val="000000"/>
              </a:solidFill>
              <a:latin typeface="Impact" pitchFamily="34" charset="0"/>
            </a:endParaRPr>
          </a:p>
        </p:txBody>
      </p:sp>
      <p:sp>
        <p:nvSpPr>
          <p:cNvPr id="11291" name="Text Box 52"/>
          <p:cNvSpPr txBox="1">
            <a:spLocks noChangeArrowheads="1"/>
          </p:cNvSpPr>
          <p:nvPr/>
        </p:nvSpPr>
        <p:spPr bwMode="auto">
          <a:xfrm>
            <a:off x="2035177" y="48006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7" action="ppaction://hlinksldjump"/>
              </a:rPr>
              <a:t>$500</a:t>
            </a:r>
            <a:endParaRPr lang="en-US" altLang="en-US" sz="2800" b="1">
              <a:solidFill>
                <a:srgbClr val="000000"/>
              </a:solidFill>
              <a:latin typeface="Impact" pitchFamily="34" charset="0"/>
            </a:endParaRPr>
          </a:p>
        </p:txBody>
      </p:sp>
      <p:sp>
        <p:nvSpPr>
          <p:cNvPr id="11292" name="Text Box 57"/>
          <p:cNvSpPr txBox="1">
            <a:spLocks noChangeArrowheads="1"/>
          </p:cNvSpPr>
          <p:nvPr/>
        </p:nvSpPr>
        <p:spPr bwMode="auto">
          <a:xfrm>
            <a:off x="3317877" y="48006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8" action="ppaction://hlinksldjump"/>
              </a:rPr>
              <a:t>$500</a:t>
            </a:r>
            <a:endParaRPr lang="en-US" altLang="en-US" sz="2800" b="1">
              <a:solidFill>
                <a:srgbClr val="000000"/>
              </a:solidFill>
              <a:latin typeface="Impact" pitchFamily="34" charset="0"/>
            </a:endParaRPr>
          </a:p>
        </p:txBody>
      </p:sp>
      <p:sp>
        <p:nvSpPr>
          <p:cNvPr id="11293" name="Text Box 62"/>
          <p:cNvSpPr txBox="1">
            <a:spLocks noChangeArrowheads="1"/>
          </p:cNvSpPr>
          <p:nvPr/>
        </p:nvSpPr>
        <p:spPr bwMode="auto">
          <a:xfrm>
            <a:off x="4648202" y="48006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29" action="ppaction://hlinksldjump"/>
              </a:rPr>
              <a:t>$500</a:t>
            </a:r>
            <a:endParaRPr lang="en-US" altLang="en-US" sz="2800" b="1">
              <a:solidFill>
                <a:srgbClr val="000000"/>
              </a:solidFill>
              <a:latin typeface="Impact" pitchFamily="34" charset="0"/>
            </a:endParaRPr>
          </a:p>
        </p:txBody>
      </p:sp>
      <p:sp>
        <p:nvSpPr>
          <p:cNvPr id="11294" name="Text Box 67"/>
          <p:cNvSpPr txBox="1">
            <a:spLocks noChangeArrowheads="1"/>
          </p:cNvSpPr>
          <p:nvPr/>
        </p:nvSpPr>
        <p:spPr bwMode="auto">
          <a:xfrm>
            <a:off x="5943602" y="48006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a:solidFill>
                  <a:srgbClr val="000000"/>
                </a:solidFill>
                <a:latin typeface="Impact" pitchFamily="34" charset="0"/>
                <a:hlinkClick r:id="rId30" action="ppaction://hlinksldjump"/>
              </a:rPr>
              <a:t>$500</a:t>
            </a:r>
            <a:endParaRPr lang="en-US" altLang="en-US" sz="2800" b="1" dirty="0">
              <a:solidFill>
                <a:srgbClr val="000000"/>
              </a:solidFill>
              <a:latin typeface="Impact" pitchFamily="34" charset="0"/>
            </a:endParaRPr>
          </a:p>
        </p:txBody>
      </p:sp>
      <p:sp>
        <p:nvSpPr>
          <p:cNvPr id="11295" name="Text Box 73"/>
          <p:cNvSpPr txBox="1">
            <a:spLocks noChangeArrowheads="1"/>
          </p:cNvSpPr>
          <p:nvPr/>
        </p:nvSpPr>
        <p:spPr bwMode="auto">
          <a:xfrm>
            <a:off x="7315200" y="48006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00"/>
                </a:solidFill>
                <a:latin typeface="Impact" pitchFamily="34" charset="0"/>
                <a:hlinkClick r:id="rId31" action="ppaction://hlinksldjump"/>
              </a:rPr>
              <a:t>$500</a:t>
            </a:r>
            <a:endParaRPr lang="en-US" altLang="en-US" sz="2800" b="1">
              <a:solidFill>
                <a:srgbClr val="000000"/>
              </a:solidFill>
              <a:latin typeface="Impact" pitchFamily="34" charset="0"/>
            </a:endParaRPr>
          </a:p>
        </p:txBody>
      </p:sp>
      <p:sp>
        <p:nvSpPr>
          <p:cNvPr id="3" name="TextBox 2"/>
          <p:cNvSpPr txBox="1"/>
          <p:nvPr/>
        </p:nvSpPr>
        <p:spPr>
          <a:xfrm>
            <a:off x="685800" y="839690"/>
            <a:ext cx="1166813" cy="338554"/>
          </a:xfrm>
          <a:prstGeom prst="rect">
            <a:avLst/>
          </a:prstGeom>
          <a:noFill/>
        </p:spPr>
        <p:txBody>
          <a:bodyPr anchor="ctr" anchorCtr="0">
            <a:spAutoFit/>
          </a:bodyPr>
          <a:lstStyle/>
          <a:p>
            <a:pPr algn="ctr">
              <a:defRPr/>
            </a:pPr>
            <a:r>
              <a:rPr lang="en-US" sz="800" b="1" kern="10" dirty="0" smtClean="0">
                <a:solidFill>
                  <a:schemeClr val="bg1"/>
                </a:solidFill>
                <a:latin typeface="Arial Black"/>
              </a:rPr>
              <a:t>A  Ten Commandments</a:t>
            </a:r>
            <a:endParaRPr lang="en-US" sz="800" b="1" kern="10" dirty="0">
              <a:solidFill>
                <a:schemeClr val="bg1"/>
              </a:solidFill>
              <a:latin typeface="Arial Black"/>
            </a:endParaRPr>
          </a:p>
        </p:txBody>
      </p:sp>
      <p:sp>
        <p:nvSpPr>
          <p:cNvPr id="49" name="TextBox 48"/>
          <p:cNvSpPr txBox="1"/>
          <p:nvPr/>
        </p:nvSpPr>
        <p:spPr>
          <a:xfrm>
            <a:off x="2035177" y="839578"/>
            <a:ext cx="1089024" cy="338554"/>
          </a:xfrm>
          <a:prstGeom prst="rect">
            <a:avLst/>
          </a:prstGeom>
          <a:noFill/>
        </p:spPr>
        <p:txBody>
          <a:bodyPr wrap="square" anchor="ctr" anchorCtr="0">
            <a:spAutoFit/>
          </a:bodyPr>
          <a:lstStyle/>
          <a:p>
            <a:pPr algn="ctr">
              <a:defRPr/>
            </a:pPr>
            <a:r>
              <a:rPr lang="en-US" sz="800" b="1" kern="10" dirty="0" smtClean="0">
                <a:solidFill>
                  <a:schemeClr val="bg1"/>
                </a:solidFill>
                <a:latin typeface="Arial Black"/>
              </a:rPr>
              <a:t>B  Ten Commandments</a:t>
            </a:r>
            <a:endParaRPr lang="en-US" sz="800" dirty="0">
              <a:solidFill>
                <a:schemeClr val="bg1"/>
              </a:solidFill>
            </a:endParaRPr>
          </a:p>
        </p:txBody>
      </p:sp>
      <p:sp>
        <p:nvSpPr>
          <p:cNvPr id="50" name="TextBox 49"/>
          <p:cNvSpPr txBox="1"/>
          <p:nvPr/>
        </p:nvSpPr>
        <p:spPr>
          <a:xfrm>
            <a:off x="3375027" y="854965"/>
            <a:ext cx="1166813" cy="307777"/>
          </a:xfrm>
          <a:prstGeom prst="rect">
            <a:avLst/>
          </a:prstGeom>
          <a:noFill/>
        </p:spPr>
        <p:txBody>
          <a:bodyPr anchor="ctr" anchorCtr="0">
            <a:spAutoFit/>
          </a:bodyPr>
          <a:lstStyle/>
          <a:p>
            <a:pPr algn="ctr">
              <a:defRPr/>
            </a:pPr>
            <a:r>
              <a:rPr lang="en-US" sz="700" b="1" kern="10" dirty="0" smtClean="0">
                <a:solidFill>
                  <a:schemeClr val="bg1"/>
                </a:solidFill>
                <a:latin typeface="Arial Black"/>
              </a:rPr>
              <a:t>C  TEN </a:t>
            </a:r>
            <a:r>
              <a:rPr lang="en-US" sz="700" b="1" kern="10" dirty="0">
                <a:solidFill>
                  <a:schemeClr val="bg1"/>
                </a:solidFill>
                <a:latin typeface="Arial Black"/>
              </a:rPr>
              <a:t>COMMANDMENTS</a:t>
            </a:r>
            <a:endParaRPr lang="en-US" sz="700" dirty="0">
              <a:solidFill>
                <a:schemeClr val="bg1"/>
              </a:solidFill>
            </a:endParaRPr>
          </a:p>
        </p:txBody>
      </p:sp>
      <p:sp>
        <p:nvSpPr>
          <p:cNvPr id="51" name="TextBox 50"/>
          <p:cNvSpPr txBox="1"/>
          <p:nvPr/>
        </p:nvSpPr>
        <p:spPr>
          <a:xfrm>
            <a:off x="4654552" y="839578"/>
            <a:ext cx="1166813" cy="338554"/>
          </a:xfrm>
          <a:prstGeom prst="rect">
            <a:avLst/>
          </a:prstGeom>
          <a:noFill/>
        </p:spPr>
        <p:txBody>
          <a:bodyPr anchor="ctr" anchorCtr="0">
            <a:spAutoFit/>
          </a:bodyPr>
          <a:lstStyle/>
          <a:p>
            <a:pPr algn="ctr">
              <a:defRPr/>
            </a:pPr>
            <a:r>
              <a:rPr lang="en-US" sz="800" b="1" kern="10" dirty="0" smtClean="0">
                <a:solidFill>
                  <a:schemeClr val="bg1"/>
                </a:solidFill>
                <a:latin typeface="Arial Black"/>
              </a:rPr>
              <a:t>D  Ten Commandments</a:t>
            </a:r>
            <a:endParaRPr lang="en-US" sz="800" dirty="0">
              <a:solidFill>
                <a:schemeClr val="bg1"/>
              </a:solidFill>
            </a:endParaRPr>
          </a:p>
        </p:txBody>
      </p:sp>
      <p:sp>
        <p:nvSpPr>
          <p:cNvPr id="52" name="TextBox 51"/>
          <p:cNvSpPr txBox="1"/>
          <p:nvPr/>
        </p:nvSpPr>
        <p:spPr>
          <a:xfrm>
            <a:off x="5995988" y="839578"/>
            <a:ext cx="1166812" cy="338554"/>
          </a:xfrm>
          <a:prstGeom prst="rect">
            <a:avLst/>
          </a:prstGeom>
          <a:noFill/>
        </p:spPr>
        <p:txBody>
          <a:bodyPr anchor="ctr" anchorCtr="0">
            <a:spAutoFit/>
          </a:bodyPr>
          <a:lstStyle/>
          <a:p>
            <a:pPr algn="ctr">
              <a:defRPr/>
            </a:pPr>
            <a:r>
              <a:rPr lang="en-US" sz="800" b="1" kern="10" dirty="0" smtClean="0">
                <a:solidFill>
                  <a:schemeClr val="bg1"/>
                </a:solidFill>
                <a:latin typeface="Arial Black"/>
              </a:rPr>
              <a:t>E  Ten Commandments</a:t>
            </a:r>
            <a:endParaRPr lang="en-US" sz="800" dirty="0">
              <a:solidFill>
                <a:schemeClr val="bg1"/>
              </a:solidFill>
            </a:endParaRPr>
          </a:p>
        </p:txBody>
      </p:sp>
      <p:sp>
        <p:nvSpPr>
          <p:cNvPr id="53" name="TextBox 52"/>
          <p:cNvSpPr txBox="1"/>
          <p:nvPr/>
        </p:nvSpPr>
        <p:spPr>
          <a:xfrm>
            <a:off x="7351711" y="839578"/>
            <a:ext cx="1166812" cy="338554"/>
          </a:xfrm>
          <a:prstGeom prst="rect">
            <a:avLst/>
          </a:prstGeom>
          <a:noFill/>
        </p:spPr>
        <p:txBody>
          <a:bodyPr anchor="ctr" anchorCtr="0">
            <a:spAutoFit/>
          </a:bodyPr>
          <a:lstStyle/>
          <a:p>
            <a:pPr algn="ctr">
              <a:defRPr/>
            </a:pPr>
            <a:r>
              <a:rPr lang="en-US" sz="800" b="1" kern="10" smtClean="0">
                <a:solidFill>
                  <a:schemeClr val="bg1"/>
                </a:solidFill>
                <a:latin typeface="Arial Black"/>
              </a:rPr>
              <a:t>F  Ten </a:t>
            </a:r>
            <a:r>
              <a:rPr lang="en-US" sz="800" b="1" kern="10" dirty="0" smtClean="0">
                <a:solidFill>
                  <a:schemeClr val="bg1"/>
                </a:solidFill>
                <a:latin typeface="Arial Black"/>
              </a:rPr>
              <a:t>Commandments</a:t>
            </a:r>
            <a:endParaRPr lang="en-US" sz="800" dirty="0">
              <a:solidFill>
                <a:schemeClr val="bg1"/>
              </a:solidFill>
            </a:endParaRPr>
          </a:p>
        </p:txBody>
      </p:sp>
      <p:sp>
        <p:nvSpPr>
          <p:cNvPr id="11302" name="TextBox 1"/>
          <p:cNvSpPr txBox="1">
            <a:spLocks noChangeArrowheads="1"/>
          </p:cNvSpPr>
          <p:nvPr/>
        </p:nvSpPr>
        <p:spPr bwMode="auto">
          <a:xfrm>
            <a:off x="6968394" y="5486501"/>
            <a:ext cx="1566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chemeClr val="bg1"/>
                </a:solidFill>
                <a:latin typeface="Arial Narrow" pitchFamily="34" charset="0"/>
                <a:cs typeface="Arial" charset="0"/>
                <a:hlinkClick r:id="rId32" action="ppaction://hlinksldjump"/>
              </a:rPr>
              <a:t>FINAL JEOPARODY</a:t>
            </a:r>
            <a:endParaRPr lang="en-US" altLang="en-US" sz="1400" b="1" dirty="0">
              <a:solidFill>
                <a:schemeClr val="bg1"/>
              </a:solidFill>
              <a:latin typeface="Arial Narrow" pitchFamily="34" charset="0"/>
              <a:cs typeface="Arial" charset="0"/>
            </a:endParaRPr>
          </a:p>
        </p:txBody>
      </p:sp>
      <p:sp>
        <p:nvSpPr>
          <p:cNvPr id="39" name="Text Box 42"/>
          <p:cNvSpPr txBox="1">
            <a:spLocks noChangeArrowheads="1"/>
          </p:cNvSpPr>
          <p:nvPr/>
        </p:nvSpPr>
        <p:spPr bwMode="auto">
          <a:xfrm>
            <a:off x="2035177" y="1600202"/>
            <a:ext cx="1203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a:solidFill>
                  <a:srgbClr val="000000"/>
                </a:solidFill>
                <a:latin typeface="Impact" pitchFamily="34" charset="0"/>
                <a:hlinkClick r:id="rId33" action="ppaction://hlinksldjump"/>
              </a:rPr>
              <a:t>$100</a:t>
            </a:r>
            <a:endParaRPr lang="en-US" altLang="en-US" sz="2800" b="1" dirty="0">
              <a:solidFill>
                <a:srgbClr val="000000"/>
              </a:solidFill>
              <a:latin typeface="Impact" pitchFamily="34" charset="0"/>
            </a:endParaRPr>
          </a:p>
        </p:txBody>
      </p:sp>
    </p:spTree>
  </p:cSld>
  <p:clrMapOvr>
    <a:masterClrMapping/>
  </p:clrMapOvr>
  <p:transition spd="slow" advClick="0">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838202" y="1524000"/>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Why should we obey the Ten Commandments?</a:t>
            </a:r>
            <a:r>
              <a:rPr lang="en-US" altLang="en-US" sz="6000" dirty="0">
                <a:solidFill>
                  <a:schemeClr val="bg1"/>
                </a:solidFill>
                <a:latin typeface="Arial Black" pitchFamily="34" charset="0"/>
                <a:cs typeface="Arial" charset="0"/>
              </a:rPr>
              <a:t>	</a:t>
            </a:r>
            <a:endParaRPr lang="en-US" altLang="en-US" sz="6000" dirty="0" smtClean="0">
              <a:solidFill>
                <a:schemeClr val="bg1"/>
              </a:solidFill>
              <a:latin typeface="Arial Black" pitchFamily="34"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815977" y="1524000"/>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Because God is our Creator, Savior and King.</a:t>
            </a:r>
            <a:endParaRPr lang="en-US" altLang="en-US" sz="6000" dirty="0">
              <a:solidFill>
                <a:schemeClr val="bg1"/>
              </a:solidFill>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a:off x="762000" y="1057870"/>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 the first four commandments teach?</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815977" y="1447773"/>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it means to love and serve God</a:t>
            </a:r>
            <a:endParaRPr lang="en-US" altLang="en-US" sz="6000" dirty="0">
              <a:solidFill>
                <a:schemeClr val="bg1"/>
              </a:solidFill>
              <a:latin typeface="Arial Black" pitchFamily="34" charset="0"/>
              <a:cs typeface="Arial"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Is God pleased with those who love and obey him?</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815977" y="1447773"/>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Yes. God says, “I love them that love me.”</a:t>
            </a:r>
            <a:endParaRPr lang="en-US" altLang="en-US" sz="6000" dirty="0">
              <a:solidFill>
                <a:schemeClr val="bg1"/>
              </a:solidFill>
              <a:latin typeface="Arial Black" pitchFamily="34" charset="0"/>
              <a:cs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815977" y="1909438"/>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is the third commandment?</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815977" y="678331"/>
            <a:ext cx="75660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dirty="0" smtClean="0">
                <a:solidFill>
                  <a:schemeClr val="bg1"/>
                </a:solidFill>
                <a:latin typeface="Arial Black" pitchFamily="34" charset="0"/>
                <a:cs typeface="Arial" charset="0"/>
              </a:rPr>
              <a:t>The third commandment is “You shall not take the name of the Lord your God in vain, for the Lord will not hold him guiltless who takes His name in vain.</a:t>
            </a:r>
            <a:endParaRPr lang="en-US" altLang="en-US" sz="4000" dirty="0">
              <a:solidFill>
                <a:schemeClr val="bg1"/>
              </a:solidFill>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does the third commandment teach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bwMode="auto">
          <a:xfrm>
            <a:off x="389714" y="340578"/>
            <a:ext cx="8373286"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0">
            <a:spAutoFit/>
          </a:bodyPr>
          <a:lstStyle/>
          <a:p>
            <a:pPr>
              <a:spcBef>
                <a:spcPct val="0"/>
              </a:spcBef>
              <a:buFontTx/>
              <a:buNone/>
            </a:pPr>
            <a:r>
              <a:rPr lang="en-US" sz="2800" dirty="0">
                <a:solidFill>
                  <a:schemeClr val="bg1"/>
                </a:solidFill>
                <a:latin typeface="Arial Black" pitchFamily="34" charset="0"/>
                <a:cs typeface="Arial" charset="0"/>
              </a:rPr>
              <a:t>FAQ:</a:t>
            </a:r>
          </a:p>
          <a:p>
            <a:pPr>
              <a:spcBef>
                <a:spcPct val="0"/>
              </a:spcBef>
              <a:buFontTx/>
              <a:buNone/>
            </a:pP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Q. Is this game officially licensed by Jeopardy!?</a:t>
            </a:r>
          </a:p>
          <a:p>
            <a:r>
              <a:rPr lang="en-US" sz="2000" dirty="0">
                <a:solidFill>
                  <a:srgbClr val="00B0F0"/>
                </a:solidFill>
                <a:latin typeface="Arial" panose="020B0604020202020204" pitchFamily="34" charset="0"/>
                <a:cs typeface="Arial" panose="020B0604020202020204" pitchFamily="34" charset="0"/>
              </a:rPr>
              <a:t>A. No it’s not. This game is a PARODY game. </a:t>
            </a:r>
            <a:endParaRPr lang="en-US" sz="20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sz="2000" dirty="0">
              <a:solidFill>
                <a:schemeClr val="bg1"/>
              </a:solidFill>
              <a:latin typeface="Arial" panose="020B0604020202020204" pitchFamily="34" charset="0"/>
              <a:cs typeface="Arial" panose="020B0604020202020204" pitchFamily="34" charset="0"/>
            </a:endParaRPr>
          </a:p>
          <a:p>
            <a:pPr>
              <a:spcBef>
                <a:spcPct val="0"/>
              </a:spcBef>
              <a:buFontTx/>
              <a:buNone/>
            </a:pPr>
            <a:r>
              <a:rPr lang="en-US" sz="2000" dirty="0">
                <a:solidFill>
                  <a:schemeClr val="bg1"/>
                </a:solidFill>
                <a:latin typeface="Arial" panose="020B0604020202020204" pitchFamily="34" charset="0"/>
                <a:cs typeface="Arial" panose="020B0604020202020204" pitchFamily="34" charset="0"/>
              </a:rPr>
              <a:t>Q. How do I reset the links on the main board back to yellow?</a:t>
            </a:r>
          </a:p>
          <a:p>
            <a:pPr>
              <a:spcBef>
                <a:spcPct val="0"/>
              </a:spcBef>
            </a:pPr>
            <a:r>
              <a:rPr lang="en-US" sz="2000" dirty="0">
                <a:solidFill>
                  <a:srgbClr val="00B0F0"/>
                </a:solidFill>
                <a:latin typeface="Arial" panose="020B0604020202020204" pitchFamily="34" charset="0"/>
                <a:cs typeface="Arial" panose="020B0604020202020204" pitchFamily="34" charset="0"/>
              </a:rPr>
              <a:t>A. Simply close the PowerPoint file, and re-open, and the links will turn back to yellow.</a:t>
            </a:r>
          </a:p>
          <a:p>
            <a:pPr marL="457200" indent="-457200">
              <a:buAutoNum type="alphaUcPeriod"/>
            </a:pPr>
            <a:endParaRPr lang="en-US" sz="2000" dirty="0">
              <a:solidFill>
                <a:srgbClr val="00B0F0"/>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Q. Why aren’t the sound effects working?</a:t>
            </a:r>
          </a:p>
          <a:p>
            <a:r>
              <a:rPr lang="en-US" sz="2000" dirty="0">
                <a:solidFill>
                  <a:srgbClr val="00B0F0"/>
                </a:solidFill>
                <a:latin typeface="Arial" panose="020B0604020202020204" pitchFamily="34" charset="0"/>
                <a:cs typeface="Arial" panose="020B0604020202020204" pitchFamily="34" charset="0"/>
              </a:rPr>
              <a:t>A. If the sound effects aren’t working, I would suggest upgrading your PowerPoint to something newer than 2008, and using a PC instead of a Mac if possible. Also, Google slides, Keynotes, etc. are not supported.</a:t>
            </a:r>
          </a:p>
          <a:p>
            <a:pPr marL="457200" indent="-457200">
              <a:buFontTx/>
              <a:buAutoNum type="alphaUcPeriod"/>
            </a:pPr>
            <a:endParaRPr lang="en-US" sz="2000" dirty="0">
              <a:solidFill>
                <a:schemeClr val="bg1"/>
              </a:solidFill>
              <a:latin typeface="Arial" panose="020B0604020202020204" pitchFamily="34" charset="0"/>
              <a:cs typeface="Arial" panose="020B0604020202020204" pitchFamily="34" charset="0"/>
            </a:endParaRPr>
          </a:p>
          <a:p>
            <a:pPr>
              <a:spcBef>
                <a:spcPct val="0"/>
              </a:spcBef>
            </a:pPr>
            <a:r>
              <a:rPr lang="en-US" sz="2000" dirty="0">
                <a:solidFill>
                  <a:schemeClr val="bg1"/>
                </a:solidFill>
                <a:latin typeface="Arial" panose="020B0604020202020204" pitchFamily="34" charset="0"/>
                <a:cs typeface="Arial" panose="020B0604020202020204" pitchFamily="34" charset="0"/>
              </a:rPr>
              <a:t>Q. Can I get a board with less categories? Can I add a custom logo?</a:t>
            </a:r>
          </a:p>
          <a:p>
            <a:r>
              <a:rPr lang="en-US" sz="2000" dirty="0">
                <a:solidFill>
                  <a:srgbClr val="00B0F0"/>
                </a:solidFill>
                <a:latin typeface="Arial" panose="020B0604020202020204" pitchFamily="34" charset="0"/>
                <a:cs typeface="Arial" panose="020B0604020202020204" pitchFamily="34" charset="0"/>
              </a:rPr>
              <a:t>A. Unfortunately these changes are a little too complex for me to explain or assist you via email, but if you’d like me to do a custom job for you for a small fee, send me an email at </a:t>
            </a:r>
            <a:r>
              <a:rPr lang="en-US" sz="2000" dirty="0">
                <a:solidFill>
                  <a:srgbClr val="00B0F0"/>
                </a:solidFill>
                <a:latin typeface="Arial" panose="020B0604020202020204" pitchFamily="34" charset="0"/>
                <a:cs typeface="Arial" panose="020B0604020202020204" pitchFamily="34" charset="0"/>
                <a:hlinkClick r:id="rId3"/>
              </a:rPr>
              <a:t>Reid@youthdownloads.com</a:t>
            </a:r>
            <a:r>
              <a:rPr lang="en-US" sz="2000" dirty="0">
                <a:solidFill>
                  <a:srgbClr val="00B0F0"/>
                </a:solidFill>
                <a:latin typeface="Arial" panose="020B0604020202020204" pitchFamily="34" charset="0"/>
                <a:cs typeface="Arial" panose="020B0604020202020204" pitchFamily="34" charset="0"/>
              </a:rPr>
              <a:t>. </a:t>
            </a:r>
          </a:p>
        </p:txBody>
      </p:sp>
    </p:spTree>
  </p:cSld>
  <p:clrMapOvr>
    <a:masterClrMapping/>
  </p:clrMapOvr>
  <p:transition advClick="0"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838200" y="1134070"/>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To treat God’s name, word and works with reverence.</a:t>
            </a:r>
            <a:endParaRPr lang="en-US" altLang="en-US" sz="6000" dirty="0">
              <a:solidFill>
                <a:schemeClr val="bg1"/>
              </a:solidFill>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 the last six commandments teach?</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815977" y="2217215"/>
            <a:ext cx="75660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dirty="0" smtClean="0">
                <a:solidFill>
                  <a:schemeClr val="bg1"/>
                </a:solidFill>
                <a:latin typeface="Arial Black" pitchFamily="34" charset="0"/>
                <a:cs typeface="Arial" charset="0"/>
              </a:rPr>
              <a:t>What it means to love and serve my neighbor.</a:t>
            </a:r>
            <a:endParaRPr lang="en-US" altLang="en-US" sz="4000" dirty="0">
              <a:solidFill>
                <a:schemeClr val="bg1"/>
              </a:solidFill>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815977" y="524444"/>
            <a:ext cx="75660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Is God displeased with those who do not love and obey him?</a:t>
            </a:r>
            <a:endParaRPr lang="en-US" altLang="en-US" sz="6000" dirty="0">
              <a:solidFill>
                <a:schemeClr val="bg1"/>
              </a:solidFill>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Yes. “God is angry with the wicked every day.”</a:t>
            </a:r>
            <a:endParaRPr lang="en-US" altLang="en-US" sz="6000" dirty="0">
              <a:solidFill>
                <a:schemeClr val="bg1"/>
              </a:solidFill>
              <a:latin typeface="Arial Black" pitchFamily="34" charset="0"/>
              <a:cs typeface="Arial"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815977" y="1447773"/>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is the second commandment?</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838200" y="637908"/>
            <a:ext cx="75660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smtClean="0">
                <a:solidFill>
                  <a:schemeClr val="bg1"/>
                </a:solidFill>
                <a:latin typeface="Arial Black" pitchFamily="34" charset="0"/>
                <a:cs typeface="Arial" charset="0"/>
              </a:rPr>
              <a:t>The second commandment is “You shall not make for yourself a carved image – any likeness of anything that is in heaven above, or that is in the earth beneath, or that is in the water under the earth; you shall not bow down to them nor serve them. For I, the Lord your God, am a jealous God, visiting the iniquity of the fathers upon the children to the third an fourth generations of those who hate Me, but showing mercy to thousands, to those who love Me and keep My commandments.</a:t>
            </a:r>
            <a:endParaRPr lang="en-US" altLang="en-US" sz="2400" dirty="0">
              <a:solidFill>
                <a:schemeClr val="bg1"/>
              </a:solidFill>
              <a:latin typeface="Arial Black" pitchFamily="34" charset="0"/>
              <a:cs typeface="Arial"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does the second commandment teach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800" dirty="0" smtClean="0">
                <a:solidFill>
                  <a:schemeClr val="bg1"/>
                </a:solidFill>
                <a:latin typeface="Arial Black" pitchFamily="34" charset="0"/>
                <a:cs typeface="Arial" charset="0"/>
              </a:rPr>
              <a:t>To worship god only as he commands, and not to worship God by using statues or pictures.</a:t>
            </a:r>
            <a:endParaRPr lang="en-US" altLang="en-US" sz="4800" dirty="0">
              <a:solidFill>
                <a:schemeClr val="bg1"/>
              </a:solidFill>
              <a:latin typeface="Arial Black" pitchFamily="34" charset="0"/>
              <a:cs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Can you keep the Ten Commandments perfectly?</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7000" r="-17000"/>
          </a:stretch>
        </a:blip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62002" y="1090613"/>
            <a:ext cx="7566025" cy="3877985"/>
          </a:xfrm>
          <a:prstGeom prst="rect">
            <a:avLst/>
          </a:prstGeom>
          <a:solidFill>
            <a:srgbClr val="002060">
              <a:alpha val="83000"/>
            </a:srgbClr>
          </a:solidFill>
          <a:ln w="127000">
            <a:solidFill>
              <a:schemeClr val="accent4">
                <a:shade val="50000"/>
              </a:schemeClr>
            </a:solidFill>
          </a:ln>
          <a:extLst/>
        </p:spPr>
        <p:txBody>
          <a:bodyPr lIns="91440" tIns="274320" bIns="27432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7200">
                <a:solidFill>
                  <a:schemeClr val="bg1"/>
                </a:solidFill>
                <a:latin typeface="Arial Black" pitchFamily="34" charset="0"/>
                <a:cs typeface="Arial" charset="0"/>
              </a:rPr>
              <a:t>HERE ARE TODAY’S CATEGORIES</a:t>
            </a:r>
          </a:p>
        </p:txBody>
      </p:sp>
    </p:spTree>
    <p:extLst>
      <p:ext uri="{BB962C8B-B14F-4D97-AF65-F5344CB8AC3E}">
        <p14:creationId xmlns:p14="http://schemas.microsoft.com/office/powerpoint/2010/main" val="3592836085"/>
      </p:ext>
    </p:extLst>
  </p:cSld>
  <p:clrMapOvr>
    <a:masterClrMapping/>
  </p:clrMapOvr>
  <p:transition advClick="0"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815977" y="755276"/>
            <a:ext cx="75660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dirty="0" smtClean="0">
                <a:solidFill>
                  <a:schemeClr val="bg1"/>
                </a:solidFill>
                <a:latin typeface="Arial Black" pitchFamily="34" charset="0"/>
                <a:cs typeface="Arial" charset="0"/>
              </a:rPr>
              <a:t>No. Since the fall of Adam, the only One who has been able to do this is Jesus.</a:t>
            </a:r>
            <a:endParaRPr lang="en-US" altLang="en-US" sz="5400" dirty="0">
              <a:solidFill>
                <a:schemeClr val="bg1"/>
              </a:solidFill>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does the tenth commandment teach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815977" y="1724772"/>
            <a:ext cx="75660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800" dirty="0" smtClean="0">
                <a:solidFill>
                  <a:schemeClr val="bg1"/>
                </a:solidFill>
                <a:latin typeface="Arial Black" pitchFamily="34" charset="0"/>
                <a:cs typeface="Arial" charset="0"/>
              </a:rPr>
              <a:t>To be content with whatever God chooses to give me.</a:t>
            </a:r>
            <a:endParaRPr lang="en-US" altLang="en-US" sz="4800" dirty="0">
              <a:solidFill>
                <a:schemeClr val="bg1"/>
              </a:solidFill>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815977" y="1447773"/>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a:solidFill>
                  <a:schemeClr val="bg1"/>
                </a:solidFill>
                <a:latin typeface="Arial Black" pitchFamily="34" charset="0"/>
                <a:cs typeface="Arial" charset="0"/>
              </a:rPr>
              <a:t>What do the Ten Commandments teach?</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81200"/>
            <a:ext cx="7162800" cy="2123658"/>
          </a:xfrm>
          <a:prstGeom prst="rect">
            <a:avLst/>
          </a:prstGeom>
        </p:spPr>
        <p:txBody>
          <a:bodyPr wrap="square">
            <a:spAutoFit/>
          </a:bodyPr>
          <a:lstStyle/>
          <a:p>
            <a:pPr algn="ctr"/>
            <a:r>
              <a:rPr lang="en-US" altLang="en-US" sz="4400" dirty="0">
                <a:solidFill>
                  <a:schemeClr val="bg1"/>
                </a:solidFill>
                <a:latin typeface="Arial Black" pitchFamily="34" charset="0"/>
                <a:cs typeface="Arial" charset="0"/>
              </a:rPr>
              <a:t>To love God with all my heart, and my neighbor as myself.</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815977" y="2094104"/>
            <a:ext cx="7566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800" dirty="0" smtClean="0">
                <a:solidFill>
                  <a:schemeClr val="bg1"/>
                </a:solidFill>
                <a:latin typeface="Arial Black" pitchFamily="34" charset="0"/>
                <a:cs typeface="Arial" charset="0"/>
              </a:rPr>
              <a:t>What is the ninth commandment?</a:t>
            </a:r>
            <a:endParaRPr lang="en-US" altLang="en-US" sz="4800" dirty="0">
              <a:solidFill>
                <a:schemeClr val="bg1"/>
              </a:solidFill>
              <a:latin typeface="Arial Black" pitchFamily="34" charset="0"/>
              <a:cs typeface="Arial" charset="0"/>
            </a:endParaRPr>
          </a:p>
        </p:txBody>
      </p:sp>
    </p:spTree>
  </p:cSld>
  <p:clrMapOvr>
    <a:masterClrMapping/>
  </p:clrMapOvr>
  <p:transition spd="slow">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800" dirty="0" smtClean="0">
                <a:solidFill>
                  <a:schemeClr val="bg1"/>
                </a:solidFill>
                <a:latin typeface="Arial Black" pitchFamily="34" charset="0"/>
                <a:cs typeface="Arial" charset="0"/>
              </a:rPr>
              <a:t>The ninth commandment is “You shall not bear false witness against your neighbor.”</a:t>
            </a:r>
            <a:endParaRPr lang="en-US" altLang="en-US" sz="4800" dirty="0">
              <a:solidFill>
                <a:schemeClr val="bg1"/>
              </a:solidFill>
              <a:latin typeface="Arial Black" pitchFamily="34" charset="0"/>
              <a:cs typeface="Arial"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815977" y="2001770"/>
            <a:ext cx="75660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dirty="0" smtClean="0">
                <a:solidFill>
                  <a:schemeClr val="bg1"/>
                </a:solidFill>
                <a:latin typeface="Arial Black" pitchFamily="34" charset="0"/>
                <a:cs typeface="Arial" charset="0"/>
              </a:rPr>
              <a:t>What is the fourth commandment?</a:t>
            </a:r>
            <a:endParaRPr lang="en-US" altLang="en-US" sz="5400" dirty="0">
              <a:solidFill>
                <a:schemeClr val="bg1"/>
              </a:solidFill>
              <a:latin typeface="Arial Black" pitchFamily="34" charset="0"/>
              <a:cs typeface="Arial" charset="0"/>
            </a:endParaRPr>
          </a:p>
        </p:txBody>
      </p:sp>
    </p:spTree>
  </p:cSld>
  <p:clrMapOvr>
    <a:masterClrMapping/>
  </p:clrMapOvr>
  <p:transition spd="slow">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815977" y="432115"/>
            <a:ext cx="75660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smtClean="0">
                <a:solidFill>
                  <a:schemeClr val="bg1"/>
                </a:solidFill>
                <a:latin typeface="Arial Black" pitchFamily="34" charset="0"/>
                <a:cs typeface="Arial" charset="0"/>
              </a:rPr>
              <a:t>The fourth commandment is “Remember the Sabbath day, to keep it holy. Six days you shall labor and do all your work, but the seventh day is the Sabbath of the Lord your God. In it you shall do no work: you, nor your son, nor your daughter, nor your male servant, nor your female servant, nor your cattle, nor your stranger who is within your gates. For in six days the Lord made the heavens and the earth, the sea, and all that is in them, and rested the seventh day. Therefore the Lord blessed the Sabbath day and hallowed it. </a:t>
            </a:r>
            <a:endParaRPr lang="en-US" altLang="en-US" sz="2400" dirty="0">
              <a:solidFill>
                <a:schemeClr val="bg1"/>
              </a:solidFill>
              <a:latin typeface="Arial Black" pitchFamily="34" charset="0"/>
              <a:cs typeface="Arial"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a:solidFill>
                  <a:schemeClr val="bg1"/>
                </a:solidFill>
                <a:latin typeface="Arial Black" pitchFamily="34" charset="0"/>
                <a:cs typeface="Arial" charset="0"/>
              </a:rPr>
              <a:t>What </a:t>
            </a:r>
            <a:r>
              <a:rPr lang="en-US" altLang="en-US" sz="6000" dirty="0" smtClean="0">
                <a:solidFill>
                  <a:schemeClr val="bg1"/>
                </a:solidFill>
                <a:latin typeface="Arial Black" pitchFamily="34" charset="0"/>
                <a:cs typeface="Arial" charset="0"/>
              </a:rPr>
              <a:t>does the fourth commandment teach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5122" name="TextBox 5"/>
          <p:cNvSpPr txBox="1">
            <a:spLocks noChangeArrowheads="1"/>
          </p:cNvSpPr>
          <p:nvPr/>
        </p:nvSpPr>
        <p:spPr bwMode="auto">
          <a:xfrm>
            <a:off x="685800" y="1905000"/>
            <a:ext cx="7772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600" dirty="0" smtClean="0">
                <a:solidFill>
                  <a:schemeClr val="bg1"/>
                </a:solidFill>
                <a:latin typeface="Arial Black" pitchFamily="34" charset="0"/>
                <a:cs typeface="Arial" charset="0"/>
              </a:rPr>
              <a:t>A  Ten  Commandments</a:t>
            </a:r>
            <a:endParaRPr lang="en-US" altLang="en-US" sz="6600" dirty="0">
              <a:solidFill>
                <a:schemeClr val="bg1"/>
              </a:solidFill>
              <a:latin typeface="Arial Black" pitchFamily="34" charset="0"/>
              <a:cs typeface="Arial" charset="0"/>
            </a:endParaRP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295400" y="964674"/>
            <a:ext cx="6553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0">
            <a:spAutoFit/>
          </a:bodyPr>
          <a:lstStyle/>
          <a:p>
            <a:pPr algn="ctr">
              <a:spcBef>
                <a:spcPct val="0"/>
              </a:spcBef>
              <a:buFontTx/>
              <a:buNone/>
            </a:pPr>
            <a:r>
              <a:rPr lang="en-US" sz="6000" dirty="0" smtClean="0">
                <a:solidFill>
                  <a:schemeClr val="bg1"/>
                </a:solidFill>
                <a:latin typeface="Arial Black" pitchFamily="34" charset="0"/>
                <a:cs typeface="Arial" charset="0"/>
              </a:rPr>
              <a:t>To work six days and keep the Sabbath holy.</a:t>
            </a:r>
            <a:endParaRPr lang="en-US" sz="6000" dirty="0">
              <a:solidFill>
                <a:schemeClr val="bg1"/>
              </a:solidFill>
              <a:latin typeface="Arial Black" pitchFamily="34" charset="0"/>
              <a:cs typeface="Arial"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5"/>
          <p:cNvSpPr txBox="1">
            <a:spLocks noChangeArrowheads="1"/>
          </p:cNvSpPr>
          <p:nvPr/>
        </p:nvSpPr>
        <p:spPr bwMode="auto">
          <a:xfrm>
            <a:off x="815977" y="1909438"/>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is the first commandment?</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5"/>
          <p:cNvSpPr txBox="1">
            <a:spLocks noChangeArrowheads="1"/>
          </p:cNvSpPr>
          <p:nvPr/>
        </p:nvSpPr>
        <p:spPr bwMode="auto">
          <a:xfrm>
            <a:off x="815977" y="524446"/>
            <a:ext cx="75660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The first commandment is “You shall have no other gods before Me.”</a:t>
            </a:r>
            <a:endParaRPr lang="en-US" altLang="en-US" sz="6000" dirty="0">
              <a:solidFill>
                <a:schemeClr val="bg1"/>
              </a:solidFill>
              <a:latin typeface="Arial Black" pitchFamily="34" charset="0"/>
              <a:cs typeface="Arial"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5"/>
          <p:cNvSpPr txBox="1">
            <a:spLocks noChangeArrowheads="1"/>
          </p:cNvSpPr>
          <p:nvPr/>
        </p:nvSpPr>
        <p:spPr bwMode="auto">
          <a:xfrm>
            <a:off x="838200" y="977206"/>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does the first commandment teach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815977" y="1447774"/>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To worship the true God, and him only.</a:t>
            </a:r>
            <a:endParaRPr lang="en-US" altLang="en-US" sz="6000" dirty="0">
              <a:solidFill>
                <a:schemeClr val="bg1"/>
              </a:solidFill>
              <a:latin typeface="Arial Black" pitchFamily="34" charset="0"/>
              <a:cs typeface="Arial"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5"/>
          <p:cNvSpPr txBox="1">
            <a:spLocks noChangeArrowheads="1"/>
          </p:cNvSpPr>
          <p:nvPr/>
        </p:nvSpPr>
        <p:spPr bwMode="auto">
          <a:xfrm>
            <a:off x="815977" y="1909438"/>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is the fifth commandment?</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5"/>
          <p:cNvSpPr txBox="1">
            <a:spLocks noChangeArrowheads="1"/>
          </p:cNvSpPr>
          <p:nvPr/>
        </p:nvSpPr>
        <p:spPr bwMode="auto">
          <a:xfrm>
            <a:off x="815977" y="986111"/>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dirty="0" smtClean="0">
                <a:solidFill>
                  <a:schemeClr val="bg1"/>
                </a:solidFill>
                <a:latin typeface="Arial Black" pitchFamily="34" charset="0"/>
                <a:cs typeface="Arial" charset="0"/>
              </a:rPr>
              <a:t>The fifth commandment is “Honor your father and your mother, that your days may be long upon the land which the Lord your God is giving you.</a:t>
            </a:r>
            <a:endParaRPr lang="en-US" altLang="en-US" sz="4000" dirty="0">
              <a:solidFill>
                <a:schemeClr val="bg1"/>
              </a:solidFill>
              <a:latin typeface="Arial Black" pitchFamily="34" charset="0"/>
              <a:cs typeface="Arial"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does the fifth commandment teach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815977" y="524445"/>
            <a:ext cx="75660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To love and obey my parents and all other that God appoints over me.</a:t>
            </a:r>
            <a:endParaRPr lang="en-US" altLang="en-US" sz="6000" dirty="0">
              <a:solidFill>
                <a:schemeClr val="bg1"/>
              </a:solidFill>
              <a:latin typeface="Arial Black" pitchFamily="34" charset="0"/>
              <a:cs typeface="Arial"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Of what use are the Ten Commandments to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762000" y="1914944"/>
            <a:ext cx="764222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600" dirty="0" smtClean="0">
                <a:solidFill>
                  <a:schemeClr val="bg1"/>
                </a:solidFill>
                <a:latin typeface="Arial Black" pitchFamily="34" charset="0"/>
                <a:cs typeface="Arial" charset="0"/>
              </a:rPr>
              <a:t>B  Ten Commandments</a:t>
            </a:r>
            <a:endParaRPr lang="en-US" altLang="en-US" sz="6600" dirty="0">
              <a:solidFill>
                <a:schemeClr val="bg1"/>
              </a:solidFill>
              <a:latin typeface="Arial Black" pitchFamily="34" charset="0"/>
              <a:cs typeface="Arial" charset="0"/>
            </a:endParaRP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5"/>
          <p:cNvSpPr txBox="1">
            <a:spLocks noChangeArrowheads="1"/>
          </p:cNvSpPr>
          <p:nvPr/>
        </p:nvSpPr>
        <p:spPr bwMode="auto">
          <a:xfrm>
            <a:off x="815977" y="1355440"/>
            <a:ext cx="7566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800" dirty="0" smtClean="0">
                <a:solidFill>
                  <a:schemeClr val="bg1"/>
                </a:solidFill>
                <a:latin typeface="Arial Black" pitchFamily="34" charset="0"/>
                <a:cs typeface="Arial" charset="0"/>
              </a:rPr>
              <a:t>They teach me what is pleasing to God, and how much I need a Savior.</a:t>
            </a:r>
            <a:endParaRPr lang="en-US" altLang="en-US" sz="4800" dirty="0">
              <a:solidFill>
                <a:schemeClr val="bg1"/>
              </a:solidFill>
              <a:latin typeface="Arial Black" pitchFamily="34" charset="0"/>
              <a:cs typeface="Arial"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5"/>
          <p:cNvSpPr txBox="1">
            <a:spLocks noChangeArrowheads="1"/>
          </p:cNvSpPr>
          <p:nvPr/>
        </p:nvSpPr>
        <p:spPr bwMode="auto">
          <a:xfrm>
            <a:off x="815977" y="1586273"/>
            <a:ext cx="75660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dirty="0" smtClean="0">
                <a:solidFill>
                  <a:schemeClr val="bg1"/>
                </a:solidFill>
                <a:latin typeface="Arial Black" pitchFamily="34" charset="0"/>
                <a:cs typeface="Arial" charset="0"/>
              </a:rPr>
              <a:t>What day of the week is the Christian Sabbath?</a:t>
            </a:r>
            <a:endParaRPr lang="en-US" altLang="en-US" sz="5400" dirty="0">
              <a:solidFill>
                <a:schemeClr val="bg1"/>
              </a:solidFill>
              <a:latin typeface="Arial Black" pitchFamily="34" charset="0"/>
              <a:cs typeface="Arial" charset="0"/>
            </a:endParaRPr>
          </a:p>
        </p:txBody>
      </p:sp>
    </p:spTree>
  </p:cSld>
  <p:clrMapOvr>
    <a:masterClrMapping/>
  </p:clrMapOvr>
  <p:transition spd="slow">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5"/>
          <p:cNvSpPr txBox="1">
            <a:spLocks noChangeArrowheads="1"/>
          </p:cNvSpPr>
          <p:nvPr/>
        </p:nvSpPr>
        <p:spPr bwMode="auto">
          <a:xfrm>
            <a:off x="815977" y="1447773"/>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The first day of the week, called the Lord’s Day.</a:t>
            </a:r>
            <a:endParaRPr lang="en-US" altLang="en-US" sz="6000" dirty="0">
              <a:solidFill>
                <a:schemeClr val="bg1"/>
              </a:solidFill>
              <a:latin typeface="Arial Black" pitchFamily="34" charset="0"/>
              <a:cs typeface="Arial"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ChangeArrowheads="1"/>
          </p:cNvSpPr>
          <p:nvPr/>
        </p:nvSpPr>
        <p:spPr bwMode="auto">
          <a:xfrm>
            <a:off x="815977" y="1909439"/>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Why is it called the Lord’s Day?</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5"/>
          <p:cNvSpPr txBox="1">
            <a:spLocks noChangeArrowheads="1"/>
          </p:cNvSpPr>
          <p:nvPr/>
        </p:nvSpPr>
        <p:spPr bwMode="auto">
          <a:xfrm>
            <a:off x="815977" y="1724772"/>
            <a:ext cx="75660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800" dirty="0" smtClean="0">
                <a:solidFill>
                  <a:schemeClr val="bg1"/>
                </a:solidFill>
                <a:latin typeface="Arial Black" pitchFamily="34" charset="0"/>
                <a:cs typeface="Arial" charset="0"/>
              </a:rPr>
              <a:t>Because on that day the Lord Jesus Christ rose from the dead.</a:t>
            </a:r>
            <a:endParaRPr lang="en-US" altLang="en-US" sz="4800" dirty="0">
              <a:solidFill>
                <a:schemeClr val="bg1"/>
              </a:solidFill>
              <a:latin typeface="Arial Black" pitchFamily="34" charset="0"/>
              <a:cs typeface="Arial"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5"/>
          <p:cNvSpPr txBox="1">
            <a:spLocks noChangeArrowheads="1"/>
          </p:cNvSpPr>
          <p:nvPr/>
        </p:nvSpPr>
        <p:spPr bwMode="auto">
          <a:xfrm>
            <a:off x="815977" y="1909438"/>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a:solidFill>
                  <a:schemeClr val="bg1"/>
                </a:solidFill>
                <a:latin typeface="Arial Black" pitchFamily="34" charset="0"/>
                <a:cs typeface="Arial" charset="0"/>
              </a:rPr>
              <a:t>How is Christ your prophet?</a:t>
            </a:r>
          </a:p>
        </p:txBody>
      </p:sp>
    </p:spTree>
  </p:cSld>
  <p:clrMapOvr>
    <a:masterClrMapping/>
  </p:clrMapOvr>
  <p:transition spd="slow">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5"/>
          <p:cNvSpPr txBox="1">
            <a:spLocks noChangeArrowheads="1"/>
          </p:cNvSpPr>
          <p:nvPr/>
        </p:nvSpPr>
        <p:spPr bwMode="auto">
          <a:xfrm>
            <a:off x="815977" y="1170775"/>
            <a:ext cx="75660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dirty="0" smtClean="0">
                <a:solidFill>
                  <a:schemeClr val="bg1"/>
                </a:solidFill>
                <a:latin typeface="Arial Black" pitchFamily="34" charset="0"/>
                <a:cs typeface="Arial" charset="0"/>
              </a:rPr>
              <a:t>I should rest from my daily work and faithfully worship God.</a:t>
            </a:r>
            <a:endParaRPr lang="en-US" altLang="en-US" sz="5400" dirty="0">
              <a:solidFill>
                <a:schemeClr val="bg1"/>
              </a:solidFill>
              <a:latin typeface="Arial Black" pitchFamily="34" charset="0"/>
              <a:cs typeface="Arial"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5"/>
          <p:cNvSpPr txBox="1">
            <a:spLocks noChangeArrowheads="1"/>
          </p:cNvSpPr>
          <p:nvPr/>
        </p:nvSpPr>
        <p:spPr bwMode="auto">
          <a:xfrm>
            <a:off x="815977" y="1447773"/>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is the seventh commandment?</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5"/>
          <p:cNvSpPr txBox="1">
            <a:spLocks noChangeArrowheads="1"/>
          </p:cNvSpPr>
          <p:nvPr/>
        </p:nvSpPr>
        <p:spPr bwMode="auto">
          <a:xfrm>
            <a:off x="815977" y="1170774"/>
            <a:ext cx="75660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dirty="0" smtClean="0">
                <a:solidFill>
                  <a:schemeClr val="bg1"/>
                </a:solidFill>
                <a:latin typeface="Arial Black" pitchFamily="34" charset="0"/>
                <a:cs typeface="Arial" charset="0"/>
              </a:rPr>
              <a:t>The seventh commandment is “You shall not commit adultery.”</a:t>
            </a:r>
            <a:endParaRPr lang="en-US" altLang="en-US" sz="5400" dirty="0">
              <a:solidFill>
                <a:schemeClr val="bg1"/>
              </a:solidFill>
              <a:latin typeface="Arial Black" pitchFamily="34" charset="0"/>
              <a:cs typeface="Arial"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does the seventh commandment teach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762000" y="1914944"/>
            <a:ext cx="764222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600" dirty="0" smtClean="0">
                <a:solidFill>
                  <a:schemeClr val="bg1"/>
                </a:solidFill>
                <a:latin typeface="Arial Black" pitchFamily="34" charset="0"/>
                <a:cs typeface="Arial" charset="0"/>
              </a:rPr>
              <a:t>C  Ten Commandments</a:t>
            </a:r>
            <a:endParaRPr lang="en-US" altLang="en-US" sz="6600" dirty="0">
              <a:solidFill>
                <a:schemeClr val="bg1"/>
              </a:solidFill>
              <a:latin typeface="Arial Black" pitchFamily="34" charset="0"/>
              <a:cs typeface="Arial" charset="0"/>
            </a:endParaRP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5"/>
          <p:cNvSpPr txBox="1">
            <a:spLocks noChangeArrowheads="1"/>
          </p:cNvSpPr>
          <p:nvPr/>
        </p:nvSpPr>
        <p:spPr bwMode="auto">
          <a:xfrm>
            <a:off x="815977" y="755277"/>
            <a:ext cx="75660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dirty="0" smtClean="0">
                <a:solidFill>
                  <a:schemeClr val="bg1"/>
                </a:solidFill>
                <a:latin typeface="Arial Black" pitchFamily="34" charset="0"/>
                <a:cs typeface="Arial" charset="0"/>
              </a:rPr>
              <a:t>To be pure in heart, language and conduct, and to be faithful in marriage.</a:t>
            </a:r>
            <a:endParaRPr lang="en-US" altLang="en-US" sz="5400" dirty="0">
              <a:solidFill>
                <a:schemeClr val="bg1"/>
              </a:solidFill>
              <a:latin typeface="Arial Black" pitchFamily="34" charset="0"/>
              <a:cs typeface="Arial"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5"/>
          <p:cNvSpPr txBox="1">
            <a:spLocks noChangeArrowheads="1"/>
          </p:cNvSpPr>
          <p:nvPr/>
        </p:nvSpPr>
        <p:spPr bwMode="auto">
          <a:xfrm>
            <a:off x="815977" y="1909438"/>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is the sixth commandment?</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5"/>
          <p:cNvSpPr txBox="1">
            <a:spLocks noChangeArrowheads="1"/>
          </p:cNvSpPr>
          <p:nvPr/>
        </p:nvSpPr>
        <p:spPr bwMode="auto">
          <a:xfrm>
            <a:off x="815977" y="1170776"/>
            <a:ext cx="75660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dirty="0" smtClean="0">
                <a:solidFill>
                  <a:schemeClr val="bg1"/>
                </a:solidFill>
                <a:latin typeface="Arial Black" pitchFamily="34" charset="0"/>
                <a:cs typeface="Arial" charset="0"/>
              </a:rPr>
              <a:t>The sixth commandment is “You shall not murder.”</a:t>
            </a:r>
            <a:endParaRPr lang="en-US" altLang="en-US" sz="5400" dirty="0">
              <a:solidFill>
                <a:schemeClr val="bg1"/>
              </a:solidFill>
              <a:latin typeface="Arial Black" pitchFamily="34" charset="0"/>
              <a:cs typeface="Arial"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a:solidFill>
                  <a:schemeClr val="bg1"/>
                </a:solidFill>
                <a:latin typeface="Arial Black" pitchFamily="34" charset="0"/>
                <a:cs typeface="Arial" charset="0"/>
              </a:rPr>
              <a:t>What does the sixth commandment teach you?</a:t>
            </a:r>
          </a:p>
        </p:txBody>
      </p:sp>
    </p:spTree>
  </p:cSld>
  <p:clrMapOvr>
    <a:masterClrMapping/>
  </p:clrMapOvr>
  <p:transition spd="slow">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5"/>
          <p:cNvSpPr txBox="1">
            <a:spLocks noChangeArrowheads="1"/>
          </p:cNvSpPr>
          <p:nvPr/>
        </p:nvSpPr>
        <p:spPr bwMode="auto">
          <a:xfrm>
            <a:off x="815977" y="1817104"/>
            <a:ext cx="75660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400" dirty="0" smtClean="0">
                <a:solidFill>
                  <a:schemeClr val="bg1"/>
                </a:solidFill>
                <a:latin typeface="Arial Black" pitchFamily="34" charset="0"/>
                <a:cs typeface="Arial" charset="0"/>
              </a:rPr>
              <a:t>Not to take anyone’s life unjustly and not to sin when I am angry.</a:t>
            </a:r>
            <a:endParaRPr lang="en-US" altLang="en-US" sz="4400" dirty="0">
              <a:solidFill>
                <a:schemeClr val="bg1"/>
              </a:solidFill>
              <a:latin typeface="Arial Black" pitchFamily="34" charset="0"/>
              <a:cs typeface="Arial"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5"/>
          <p:cNvSpPr txBox="1">
            <a:spLocks noChangeArrowheads="1"/>
          </p:cNvSpPr>
          <p:nvPr/>
        </p:nvSpPr>
        <p:spPr bwMode="auto">
          <a:xfrm>
            <a:off x="815977" y="1447773"/>
            <a:ext cx="75660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is the eighth commandment?</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5"/>
          <p:cNvSpPr txBox="1">
            <a:spLocks noChangeArrowheads="1"/>
          </p:cNvSpPr>
          <p:nvPr/>
        </p:nvSpPr>
        <p:spPr bwMode="auto">
          <a:xfrm>
            <a:off x="815977" y="1724772"/>
            <a:ext cx="75660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800" dirty="0" smtClean="0">
                <a:solidFill>
                  <a:schemeClr val="bg1"/>
                </a:solidFill>
                <a:latin typeface="Arial Black" pitchFamily="34" charset="0"/>
                <a:cs typeface="Arial" charset="0"/>
              </a:rPr>
              <a:t>The eighth commandment is “You shall not steal.”</a:t>
            </a:r>
            <a:endParaRPr lang="en-US" altLang="en-US" sz="4800" dirty="0">
              <a:solidFill>
                <a:schemeClr val="bg1"/>
              </a:solidFill>
              <a:latin typeface="Arial Black" pitchFamily="34" charset="0"/>
              <a:cs typeface="Arial"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does the eighth commandment teach you?</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5"/>
          <p:cNvSpPr txBox="1">
            <a:spLocks noChangeArrowheads="1"/>
          </p:cNvSpPr>
          <p:nvPr/>
        </p:nvSpPr>
        <p:spPr bwMode="auto">
          <a:xfrm>
            <a:off x="815977" y="986108"/>
            <a:ext cx="756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Not to take anything that belongs to someone else.</a:t>
            </a:r>
            <a:endParaRPr lang="en-US" altLang="en-US" sz="6000" dirty="0">
              <a:solidFill>
                <a:schemeClr val="bg1"/>
              </a:solidFill>
              <a:latin typeface="Arial Black" pitchFamily="34" charset="0"/>
              <a:cs typeface="Arial"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5"/>
          <p:cNvSpPr txBox="1">
            <a:spLocks noChangeArrowheads="1"/>
          </p:cNvSpPr>
          <p:nvPr/>
        </p:nvSpPr>
        <p:spPr bwMode="auto">
          <a:xfrm>
            <a:off x="815977" y="1909438"/>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smtClean="0">
                <a:solidFill>
                  <a:schemeClr val="bg1"/>
                </a:solidFill>
                <a:latin typeface="Arial Black" pitchFamily="34" charset="0"/>
                <a:cs typeface="Arial" charset="0"/>
              </a:rPr>
              <a:t>What is the tenth commandment?</a:t>
            </a:r>
            <a:endParaRPr lang="en-US" altLang="en-US" sz="6000" dirty="0">
              <a:solidFill>
                <a:schemeClr val="bg1"/>
              </a:solidFill>
              <a:latin typeface="Arial Black" pitchFamily="34" charset="0"/>
              <a:cs typeface="Arial" charset="0"/>
            </a:endParaRPr>
          </a:p>
        </p:txBody>
      </p:sp>
    </p:spTree>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762000" y="1914944"/>
            <a:ext cx="764222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600" dirty="0" smtClean="0">
                <a:solidFill>
                  <a:schemeClr val="bg1"/>
                </a:solidFill>
                <a:latin typeface="Arial Black" pitchFamily="34" charset="0"/>
                <a:cs typeface="Arial" charset="0"/>
              </a:rPr>
              <a:t>D  Ten Commandments</a:t>
            </a:r>
            <a:endParaRPr lang="en-US" altLang="en-US" sz="6600" dirty="0">
              <a:solidFill>
                <a:schemeClr val="bg1"/>
              </a:solidFill>
              <a:latin typeface="Arial Black" pitchFamily="34" charset="0"/>
              <a:cs typeface="Arial" charset="0"/>
            </a:endParaRP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5"/>
          <p:cNvSpPr txBox="1">
            <a:spLocks noChangeArrowheads="1"/>
          </p:cNvSpPr>
          <p:nvPr/>
        </p:nvSpPr>
        <p:spPr bwMode="auto">
          <a:xfrm>
            <a:off x="815977" y="1109219"/>
            <a:ext cx="75660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dirty="0" smtClean="0">
                <a:solidFill>
                  <a:schemeClr val="bg1"/>
                </a:solidFill>
                <a:latin typeface="Arial Black" pitchFamily="34" charset="0"/>
                <a:cs typeface="Arial" charset="0"/>
              </a:rPr>
              <a:t>The tenth command is “You shall not covet your neighbor’s house; you shall not covet your neighbor’s wife, nor his male servant, nor his female servant, nor his ox, nor his donkey, nor anything that is your neighbor’s.</a:t>
            </a:r>
            <a:endParaRPr lang="en-US" altLang="en-US" dirty="0">
              <a:solidFill>
                <a:schemeClr val="bg1"/>
              </a:solidFill>
              <a:latin typeface="Arial Black" pitchFamily="34" charset="0"/>
              <a:cs typeface="Arial"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896048"/>
            <a:ext cx="4876800" cy="23043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90800"/>
            <a:ext cx="8153400" cy="2264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5"/>
          <p:cNvSpPr txBox="1">
            <a:spLocks noChangeArrowheads="1"/>
          </p:cNvSpPr>
          <p:nvPr/>
        </p:nvSpPr>
        <p:spPr bwMode="auto">
          <a:xfrm>
            <a:off x="815977" y="1909438"/>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000" dirty="0">
                <a:solidFill>
                  <a:schemeClr val="bg1"/>
                </a:solidFill>
                <a:latin typeface="Arial Black" pitchFamily="34" charset="0"/>
                <a:cs typeface="Arial" charset="0"/>
              </a:rPr>
              <a:t>How does God justify you?</a:t>
            </a:r>
          </a:p>
        </p:txBody>
      </p:sp>
      <p:sp>
        <p:nvSpPr>
          <p:cNvPr id="3" name="Rectangle 2"/>
          <p:cNvSpPr/>
          <p:nvPr/>
        </p:nvSpPr>
        <p:spPr>
          <a:xfrm>
            <a:off x="3429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4" name="Rectangle 3"/>
          <p:cNvSpPr/>
          <p:nvPr/>
        </p:nvSpPr>
        <p:spPr>
          <a:xfrm>
            <a:off x="4191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5" name="Rectangle 4"/>
          <p:cNvSpPr/>
          <p:nvPr/>
        </p:nvSpPr>
        <p:spPr>
          <a:xfrm>
            <a:off x="1905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6" name="Rectangle 5"/>
          <p:cNvSpPr/>
          <p:nvPr/>
        </p:nvSpPr>
        <p:spPr>
          <a:xfrm>
            <a:off x="2667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7" name="Rectangle 6"/>
          <p:cNvSpPr/>
          <p:nvPr/>
        </p:nvSpPr>
        <p:spPr>
          <a:xfrm>
            <a:off x="6477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8" name="Rectangle 7"/>
          <p:cNvSpPr/>
          <p:nvPr/>
        </p:nvSpPr>
        <p:spPr>
          <a:xfrm>
            <a:off x="7239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9" name="Rectangle 8"/>
          <p:cNvSpPr/>
          <p:nvPr/>
        </p:nvSpPr>
        <p:spPr>
          <a:xfrm>
            <a:off x="4953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0" name="Rectangle 9"/>
          <p:cNvSpPr/>
          <p:nvPr/>
        </p:nvSpPr>
        <p:spPr>
          <a:xfrm>
            <a:off x="5715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1" name="Rectangle 10"/>
          <p:cNvSpPr/>
          <p:nvPr/>
        </p:nvSpPr>
        <p:spPr>
          <a:xfrm>
            <a:off x="1143000" y="5562600"/>
            <a:ext cx="762000" cy="228600"/>
          </a:xfrm>
          <a:prstGeom prst="rect">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2" name="Rectangle 11"/>
          <p:cNvSpPr/>
          <p:nvPr/>
        </p:nvSpPr>
        <p:spPr>
          <a:xfrm>
            <a:off x="1143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3" name="Rectangle 12"/>
          <p:cNvSpPr/>
          <p:nvPr/>
        </p:nvSpPr>
        <p:spPr>
          <a:xfrm>
            <a:off x="7239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4" name="Rectangle 13"/>
          <p:cNvSpPr/>
          <p:nvPr/>
        </p:nvSpPr>
        <p:spPr>
          <a:xfrm>
            <a:off x="1905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5" name="Rectangle 14"/>
          <p:cNvSpPr/>
          <p:nvPr/>
        </p:nvSpPr>
        <p:spPr>
          <a:xfrm>
            <a:off x="6477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6" name="Rectangle 15"/>
          <p:cNvSpPr/>
          <p:nvPr/>
        </p:nvSpPr>
        <p:spPr>
          <a:xfrm>
            <a:off x="2667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7" name="Rectangle 16"/>
          <p:cNvSpPr/>
          <p:nvPr/>
        </p:nvSpPr>
        <p:spPr>
          <a:xfrm>
            <a:off x="5715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8" name="Rectangle 17"/>
          <p:cNvSpPr/>
          <p:nvPr/>
        </p:nvSpPr>
        <p:spPr>
          <a:xfrm>
            <a:off x="3429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19" name="Rectangle 18"/>
          <p:cNvSpPr/>
          <p:nvPr/>
        </p:nvSpPr>
        <p:spPr>
          <a:xfrm>
            <a:off x="4953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20" name="Rectangle 19"/>
          <p:cNvSpPr/>
          <p:nvPr/>
        </p:nvSpPr>
        <p:spPr>
          <a:xfrm>
            <a:off x="4191000" y="5562600"/>
            <a:ext cx="762000" cy="228600"/>
          </a:xfrm>
          <a:prstGeom prst="rect">
            <a:avLst/>
          </a:prstGeom>
          <a:solidFill>
            <a:srgbClr val="FF0000"/>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h-TH"/>
          </a:p>
        </p:txBody>
      </p:sp>
      <p:sp>
        <p:nvSpPr>
          <p:cNvPr id="21" name="TextBox 20"/>
          <p:cNvSpPr txBox="1"/>
          <p:nvPr/>
        </p:nvSpPr>
        <p:spPr bwMode="auto">
          <a:xfrm>
            <a:off x="4114800" y="5558288"/>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0">
            <a:spAutoFit/>
          </a:bodyPr>
          <a:lstStyle/>
          <a:p>
            <a:pPr algn="ctr">
              <a:spcBef>
                <a:spcPct val="0"/>
              </a:spcBef>
              <a:buFontTx/>
              <a:buNone/>
            </a:pPr>
            <a:r>
              <a:rPr lang="en-US" sz="800" dirty="0">
                <a:solidFill>
                  <a:schemeClr val="bg1"/>
                </a:solidFill>
                <a:latin typeface="Arial Black" pitchFamily="34" charset="0"/>
                <a:cs typeface="Arial" charset="0"/>
              </a:rPr>
              <a:t>Start Timer</a:t>
            </a:r>
          </a:p>
        </p:txBody>
      </p:sp>
      <p:sp>
        <p:nvSpPr>
          <p:cNvPr id="22" name="TextBox 21">
            <a:hlinkClick r:id="" action="ppaction://hlinkshowjump?jump=nextslide"/>
          </p:cNvPr>
          <p:cNvSpPr txBox="1"/>
          <p:nvPr/>
        </p:nvSpPr>
        <p:spPr bwMode="auto">
          <a:xfrm>
            <a:off x="8099424" y="5384511"/>
            <a:ext cx="8159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0">
            <a:spAutoFit/>
          </a:bodyPr>
          <a:lstStyle/>
          <a:p>
            <a:pPr algn="ctr">
              <a:spcBef>
                <a:spcPct val="0"/>
              </a:spcBef>
              <a:buFontTx/>
              <a:buNone/>
            </a:pPr>
            <a:r>
              <a:rPr lang="en-US" sz="800" dirty="0">
                <a:solidFill>
                  <a:schemeClr val="bg1"/>
                </a:solidFill>
                <a:latin typeface="Arial Black" pitchFamily="34" charset="0"/>
                <a:cs typeface="Arial" charset="0"/>
              </a:rPr>
              <a:t>GO TO</a:t>
            </a:r>
          </a:p>
          <a:p>
            <a:pPr algn="ctr">
              <a:spcBef>
                <a:spcPct val="0"/>
              </a:spcBef>
              <a:buFontTx/>
              <a:buNone/>
            </a:pPr>
            <a:r>
              <a:rPr lang="en-US" sz="800" dirty="0">
                <a:solidFill>
                  <a:schemeClr val="bg1"/>
                </a:solidFill>
                <a:latin typeface="Arial Black" pitchFamily="34" charset="0"/>
                <a:cs typeface="Arial" charset="0"/>
              </a:rPr>
              <a:t>PROMPT</a:t>
            </a:r>
          </a:p>
          <a:p>
            <a:pPr algn="ctr">
              <a:spcBef>
                <a:spcPct val="0"/>
              </a:spcBef>
              <a:buFontTx/>
              <a:buNone/>
            </a:pPr>
            <a:r>
              <a:rPr lang="en-US" sz="800" dirty="0">
                <a:solidFill>
                  <a:schemeClr val="bg1"/>
                </a:solidFill>
                <a:latin typeface="Arial Black" pitchFamily="34" charset="0"/>
                <a:cs typeface="Arial" charset="0"/>
              </a:rPr>
              <a:t>(RESPONSE)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30 Second Timer With Jeopardy Thinking Music.wav"/>
                                        </p:tgtEl>
                                      </p:cMediaNode>
                                    </p:audio>
                                  </p:sub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0" nodeType="withEffect">
                                  <p:stCondLst>
                                    <p:cond delay="600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0" nodeType="withEffect">
                                  <p:stCondLst>
                                    <p:cond delay="6000"/>
                                  </p:stCondLst>
                                  <p:childTnLst>
                                    <p:set>
                                      <p:cBhvr>
                                        <p:cTn id="28" dur="1" fill="hold">
                                          <p:stCondLst>
                                            <p:cond delay="0"/>
                                          </p:stCondLst>
                                        </p:cTn>
                                        <p:tgtEl>
                                          <p:spTgt spid="13"/>
                                        </p:tgtEl>
                                        <p:attrNameLst>
                                          <p:attrName>style.visibility</p:attrName>
                                        </p:attrNameLst>
                                      </p:cBhvr>
                                      <p:to>
                                        <p:strVal val="hidden"/>
                                      </p:to>
                                    </p:set>
                                  </p:childTnLst>
                                </p:cTn>
                              </p:par>
                            </p:childTnLst>
                          </p:cTn>
                        </p:par>
                        <p:par>
                          <p:cTn id="29" fill="hold">
                            <p:stCondLst>
                              <p:cond delay="6000"/>
                            </p:stCondLst>
                            <p:childTnLst>
                              <p:par>
                                <p:cTn id="30" presetID="1" presetClass="exit" presetSubtype="0" fill="hold" grpId="0" nodeType="afterEffect">
                                  <p:stCondLst>
                                    <p:cond delay="600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6000"/>
                                  </p:stCondLst>
                                  <p:childTnLst>
                                    <p:set>
                                      <p:cBhvr>
                                        <p:cTn id="33" dur="1" fill="hold">
                                          <p:stCondLst>
                                            <p:cond delay="0"/>
                                          </p:stCondLst>
                                        </p:cTn>
                                        <p:tgtEl>
                                          <p:spTgt spid="15"/>
                                        </p:tgtEl>
                                        <p:attrNameLst>
                                          <p:attrName>style.visibility</p:attrName>
                                        </p:attrNameLst>
                                      </p:cBhvr>
                                      <p:to>
                                        <p:strVal val="hidden"/>
                                      </p:to>
                                    </p:set>
                                  </p:childTnLst>
                                </p:cTn>
                              </p:par>
                            </p:childTnLst>
                          </p:cTn>
                        </p:par>
                        <p:par>
                          <p:cTn id="34" fill="hold">
                            <p:stCondLst>
                              <p:cond delay="12000"/>
                            </p:stCondLst>
                            <p:childTnLst>
                              <p:par>
                                <p:cTn id="35" presetID="1" presetClass="exit" presetSubtype="0" fill="hold" grpId="0" nodeType="afterEffect">
                                  <p:stCondLst>
                                    <p:cond delay="600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nodeType="withEffect">
                                  <p:stCondLst>
                                    <p:cond delay="6000"/>
                                  </p:stCondLst>
                                  <p:childTnLst>
                                    <p:set>
                                      <p:cBhvr>
                                        <p:cTn id="38" dur="1" fill="hold">
                                          <p:stCondLst>
                                            <p:cond delay="0"/>
                                          </p:stCondLst>
                                        </p:cTn>
                                        <p:tgtEl>
                                          <p:spTgt spid="17"/>
                                        </p:tgtEl>
                                        <p:attrNameLst>
                                          <p:attrName>style.visibility</p:attrName>
                                        </p:attrNameLst>
                                      </p:cBhvr>
                                      <p:to>
                                        <p:strVal val="hidden"/>
                                      </p:to>
                                    </p:set>
                                  </p:childTnLst>
                                </p:cTn>
                              </p:par>
                            </p:childTnLst>
                          </p:cTn>
                        </p:par>
                        <p:par>
                          <p:cTn id="39" fill="hold">
                            <p:stCondLst>
                              <p:cond delay="18000"/>
                            </p:stCondLst>
                            <p:childTnLst>
                              <p:par>
                                <p:cTn id="40" presetID="1" presetClass="exit" presetSubtype="0" fill="hold" grpId="0" nodeType="afterEffect">
                                  <p:stCondLst>
                                    <p:cond delay="6000"/>
                                  </p:stCondLst>
                                  <p:childTnLst>
                                    <p:set>
                                      <p:cBhvr>
                                        <p:cTn id="41" dur="1" fill="hold">
                                          <p:stCondLst>
                                            <p:cond delay="0"/>
                                          </p:stCondLst>
                                        </p:cTn>
                                        <p:tgtEl>
                                          <p:spTgt spid="18"/>
                                        </p:tgtEl>
                                        <p:attrNameLst>
                                          <p:attrName>style.visibility</p:attrName>
                                        </p:attrNameLst>
                                      </p:cBhvr>
                                      <p:to>
                                        <p:strVal val="hidden"/>
                                      </p:to>
                                    </p:set>
                                  </p:childTnLst>
                                </p:cTn>
                              </p:par>
                              <p:par>
                                <p:cTn id="42" presetID="1" presetClass="exit" presetSubtype="0" fill="hold" nodeType="withEffect">
                                  <p:stCondLst>
                                    <p:cond delay="60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24000"/>
                            </p:stCondLst>
                            <p:childTnLst>
                              <p:par>
                                <p:cTn id="45" presetID="10" presetClass="exit" presetSubtype="0" fill="hold" grpId="0" nodeType="afterEffect">
                                  <p:stCondLst>
                                    <p:cond delay="6000"/>
                                  </p:stCondLst>
                                  <p:childTnLst>
                                    <p:animEffect transition="out" filter="fade">
                                      <p:cBhvr>
                                        <p:cTn id="46" dur="1000"/>
                                        <p:tgtEl>
                                          <p:spTgt spid="20"/>
                                        </p:tgtEl>
                                      </p:cBhvr>
                                    </p:animEffect>
                                    <p:set>
                                      <p:cBhvr>
                                        <p:cTn id="47"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2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5"/>
          <p:cNvSpPr txBox="1">
            <a:spLocks noChangeArrowheads="1"/>
          </p:cNvSpPr>
          <p:nvPr/>
        </p:nvSpPr>
        <p:spPr bwMode="auto">
          <a:xfrm>
            <a:off x="815977" y="1909437"/>
            <a:ext cx="7566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dirty="0">
                <a:solidFill>
                  <a:schemeClr val="bg1"/>
                </a:solidFill>
                <a:latin typeface="Arial Black" pitchFamily="34" charset="0"/>
                <a:cs typeface="Arial" charset="0"/>
              </a:rPr>
              <a:t>God forgives all my sins and accepts my as righteous through Christ.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762000" y="1914944"/>
            <a:ext cx="764222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600" dirty="0" smtClean="0">
                <a:solidFill>
                  <a:schemeClr val="bg1"/>
                </a:solidFill>
                <a:latin typeface="Arial Black" pitchFamily="34" charset="0"/>
                <a:cs typeface="Arial" charset="0"/>
              </a:rPr>
              <a:t>E  Ten Commandments</a:t>
            </a:r>
            <a:endParaRPr lang="en-US" altLang="en-US" sz="6600" dirty="0">
              <a:solidFill>
                <a:schemeClr val="bg1"/>
              </a:solidFill>
              <a:latin typeface="Arial Black" pitchFamily="34" charset="0"/>
              <a:cs typeface="Arial" charset="0"/>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762000" y="1914944"/>
            <a:ext cx="764222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6600" dirty="0" smtClean="0">
                <a:solidFill>
                  <a:schemeClr val="bg1"/>
                </a:solidFill>
                <a:latin typeface="Arial Black" pitchFamily="34" charset="0"/>
                <a:cs typeface="Arial" charset="0"/>
              </a:rPr>
              <a:t>F  Ten Commandments</a:t>
            </a:r>
            <a:endParaRPr lang="en-US" altLang="en-US" sz="6600" dirty="0">
              <a:solidFill>
                <a:schemeClr val="bg1"/>
              </a:solidFill>
              <a:latin typeface="Arial Black" pitchFamily="34" charset="0"/>
              <a:cs typeface="Arial" charset="0"/>
            </a:endParaRPr>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Default Design">
  <a:themeElements>
    <a:clrScheme name="Jeopardy">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DB01"/>
      </a:hlink>
      <a:folHlink>
        <a:srgbClr val="3366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nchorCtr="0">
        <a:spAutoFit/>
      </a:bodyPr>
      <a:lstStyle>
        <a:defPPr algn="ctr">
          <a:spcBef>
            <a:spcPct val="0"/>
          </a:spcBef>
          <a:buFontTx/>
          <a:buNone/>
          <a:defRPr sz="6000" dirty="0">
            <a:solidFill>
              <a:schemeClr val="bg1"/>
            </a:solidFill>
            <a:latin typeface="Arial Black" pitchFamily="34" charset="0"/>
            <a:cs typeface="Arial"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Jeopardy">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DB01"/>
      </a:hlink>
      <a:folHlink>
        <a:srgbClr val="3366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nchorCtr="0">
        <a:spAutoFit/>
      </a:bodyPr>
      <a:lstStyle>
        <a:defPPr algn="ctr">
          <a:spcBef>
            <a:spcPct val="0"/>
          </a:spcBef>
          <a:buFontTx/>
          <a:buNone/>
          <a:defRPr sz="6000" dirty="0">
            <a:solidFill>
              <a:schemeClr val="bg1"/>
            </a:solidFill>
            <a:latin typeface="Arial Black" pitchFamily="34" charset="0"/>
            <a:cs typeface="Arial"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6702</TotalTime>
  <Words>1227</Words>
  <Application>Microsoft Office PowerPoint</Application>
  <PresentationFormat>On-screen Show (4:3)</PresentationFormat>
  <Paragraphs>125</Paragraphs>
  <Slides>73</Slides>
  <Notes>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Arial</vt:lpstr>
      <vt:lpstr>Arial Black</vt:lpstr>
      <vt:lpstr>Arial Narrow</vt:lpstr>
      <vt:lpstr>Calibri</vt:lpstr>
      <vt:lpstr>Impact</vt:lpstr>
      <vt:lpstr>Tahoma</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Youthdownloads.com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 Powerpoint Template</dc:title>
  <dc:subject>Jeopardy Powerpoint Game</dc:subject>
  <dc:creator>Reid Powell</dc:creator>
  <cp:keywords>Jeopardy</cp:keywords>
  <cp:lastModifiedBy>Admin</cp:lastModifiedBy>
  <cp:revision>124</cp:revision>
  <dcterms:created xsi:type="dcterms:W3CDTF">1999-10-07T17:16:48Z</dcterms:created>
  <dcterms:modified xsi:type="dcterms:W3CDTF">2020-03-19T17:40:47Z</dcterms:modified>
  <cp:category>Game Shows</cp:category>
</cp:coreProperties>
</file>